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9"/>
  </p:notesMasterIdLst>
  <p:sldIdLst>
    <p:sldId id="256" r:id="rId2"/>
    <p:sldId id="258" r:id="rId3"/>
    <p:sldId id="259" r:id="rId4"/>
    <p:sldId id="298" r:id="rId5"/>
    <p:sldId id="297" r:id="rId6"/>
    <p:sldId id="299" r:id="rId7"/>
    <p:sldId id="300" r:id="rId8"/>
    <p:sldId id="301" r:id="rId9"/>
    <p:sldId id="302" r:id="rId10"/>
    <p:sldId id="303" r:id="rId11"/>
    <p:sldId id="263" r:id="rId12"/>
    <p:sldId id="269" r:id="rId13"/>
    <p:sldId id="261" r:id="rId14"/>
    <p:sldId id="262" r:id="rId15"/>
    <p:sldId id="287" r:id="rId16"/>
    <p:sldId id="288" r:id="rId17"/>
    <p:sldId id="289" r:id="rId18"/>
    <p:sldId id="307" r:id="rId19"/>
    <p:sldId id="328" r:id="rId20"/>
    <p:sldId id="274" r:id="rId21"/>
    <p:sldId id="275" r:id="rId22"/>
    <p:sldId id="264" r:id="rId23"/>
    <p:sldId id="308" r:id="rId24"/>
    <p:sldId id="292" r:id="rId25"/>
    <p:sldId id="280" r:id="rId26"/>
    <p:sldId id="314" r:id="rId27"/>
    <p:sldId id="304" r:id="rId28"/>
    <p:sldId id="305" r:id="rId29"/>
    <p:sldId id="306" r:id="rId30"/>
    <p:sldId id="276" r:id="rId31"/>
    <p:sldId id="277" r:id="rId32"/>
    <p:sldId id="309" r:id="rId33"/>
    <p:sldId id="284" r:id="rId34"/>
    <p:sldId id="278" r:id="rId35"/>
    <p:sldId id="310" r:id="rId36"/>
    <p:sldId id="285" r:id="rId37"/>
    <p:sldId id="279" r:id="rId38"/>
    <p:sldId id="311" r:id="rId39"/>
    <p:sldId id="290" r:id="rId40"/>
    <p:sldId id="291" r:id="rId41"/>
    <p:sldId id="313" r:id="rId42"/>
    <p:sldId id="294" r:id="rId43"/>
    <p:sldId id="283" r:id="rId44"/>
    <p:sldId id="317" r:id="rId45"/>
    <p:sldId id="295" r:id="rId46"/>
    <p:sldId id="296" r:id="rId47"/>
    <p:sldId id="316"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94660"/>
  </p:normalViewPr>
  <p:slideViewPr>
    <p:cSldViewPr>
      <p:cViewPr>
        <p:scale>
          <a:sx n="66" d="100"/>
          <a:sy n="66" d="100"/>
        </p:scale>
        <p:origin x="-2208" y="-4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41398-40EE-4421-A7B5-F2FE5DD5DBD5}" type="doc">
      <dgm:prSet loTypeId="urn:microsoft.com/office/officeart/2005/8/layout/venn1" loCatId="relationship" qsTypeId="urn:microsoft.com/office/officeart/2005/8/quickstyle/3d2" qsCatId="3D" csTypeId="urn:microsoft.com/office/officeart/2005/8/colors/colorful4" csCatId="colorful" phldr="1"/>
      <dgm:spPr/>
      <dgm:t>
        <a:bodyPr/>
        <a:lstStyle/>
        <a:p>
          <a:endParaRPr lang="en-US"/>
        </a:p>
      </dgm:t>
    </dgm:pt>
    <dgm:pt modelId="{AF786E38-3D68-4BCA-BDE5-719652D35F75}">
      <dgm:prSet phldrT="[Text]" custT="1"/>
      <dgm:spPr>
        <a:solidFill>
          <a:srgbClr val="92D050"/>
        </a:solidFill>
      </dgm:spPr>
      <dgm:t>
        <a:bodyPr/>
        <a:lstStyle/>
        <a:p>
          <a:r>
            <a:rPr lang="en-US" sz="3600" b="1" dirty="0" smtClean="0"/>
            <a:t>Fables</a:t>
          </a:r>
        </a:p>
      </dgm:t>
    </dgm:pt>
    <dgm:pt modelId="{B0CCC45E-917C-4FCF-B570-4238447E20E6}" type="parTrans" cxnId="{FEAAD964-177E-4634-A3F5-B1718FBD21BB}">
      <dgm:prSet/>
      <dgm:spPr/>
      <dgm:t>
        <a:bodyPr/>
        <a:lstStyle/>
        <a:p>
          <a:endParaRPr lang="en-US"/>
        </a:p>
      </dgm:t>
    </dgm:pt>
    <dgm:pt modelId="{636C715C-386A-4C6A-BC78-330A843CAF00}" type="sibTrans" cxnId="{FEAAD964-177E-4634-A3F5-B1718FBD21BB}">
      <dgm:prSet/>
      <dgm:spPr/>
      <dgm:t>
        <a:bodyPr/>
        <a:lstStyle/>
        <a:p>
          <a:endParaRPr lang="en-US"/>
        </a:p>
      </dgm:t>
    </dgm:pt>
    <dgm:pt modelId="{8F010185-CBAA-45E4-8B3F-02C4EE7B8F7F}">
      <dgm:prSet phldrT="[Text]" custT="1"/>
      <dgm:spPr>
        <a:solidFill>
          <a:srgbClr val="00B0F0">
            <a:alpha val="50000"/>
          </a:srgbClr>
        </a:solidFill>
      </dgm:spPr>
      <dgm:t>
        <a:bodyPr/>
        <a:lstStyle/>
        <a:p>
          <a:r>
            <a:rPr lang="en-US" sz="3600" b="1" dirty="0" smtClean="0"/>
            <a:t>Folktales</a:t>
          </a:r>
          <a:endParaRPr lang="en-US" sz="3700" b="1" dirty="0"/>
        </a:p>
      </dgm:t>
    </dgm:pt>
    <dgm:pt modelId="{DE020928-EAFE-42BD-BBC1-771A706A65CF}" type="parTrans" cxnId="{6EF624F3-018A-49E2-B6E1-25355F5AD31D}">
      <dgm:prSet/>
      <dgm:spPr/>
      <dgm:t>
        <a:bodyPr/>
        <a:lstStyle/>
        <a:p>
          <a:endParaRPr lang="en-US"/>
        </a:p>
      </dgm:t>
    </dgm:pt>
    <dgm:pt modelId="{467AD504-CC56-4F97-8B1D-999BD18F1438}" type="sibTrans" cxnId="{6EF624F3-018A-49E2-B6E1-25355F5AD31D}">
      <dgm:prSet/>
      <dgm:spPr/>
      <dgm:t>
        <a:bodyPr/>
        <a:lstStyle/>
        <a:p>
          <a:endParaRPr lang="en-US"/>
        </a:p>
      </dgm:t>
    </dgm:pt>
    <dgm:pt modelId="{992F42D8-AAAA-4BCA-AEF6-C7542F7501E1}" type="pres">
      <dgm:prSet presAssocID="{84941398-40EE-4421-A7B5-F2FE5DD5DBD5}" presName="compositeShape" presStyleCnt="0">
        <dgm:presLayoutVars>
          <dgm:chMax val="7"/>
          <dgm:dir/>
          <dgm:resizeHandles val="exact"/>
        </dgm:presLayoutVars>
      </dgm:prSet>
      <dgm:spPr/>
      <dgm:t>
        <a:bodyPr/>
        <a:lstStyle/>
        <a:p>
          <a:endParaRPr lang="en-US"/>
        </a:p>
      </dgm:t>
    </dgm:pt>
    <dgm:pt modelId="{DABEE385-8604-42FF-834B-E7D6BF50917D}" type="pres">
      <dgm:prSet presAssocID="{AF786E38-3D68-4BCA-BDE5-719652D35F75}" presName="circ1" presStyleLbl="vennNode1" presStyleIdx="0" presStyleCnt="2"/>
      <dgm:spPr/>
      <dgm:t>
        <a:bodyPr/>
        <a:lstStyle/>
        <a:p>
          <a:endParaRPr lang="en-US"/>
        </a:p>
      </dgm:t>
    </dgm:pt>
    <dgm:pt modelId="{CB087F03-9182-4A4D-9B10-A53FD628C43D}" type="pres">
      <dgm:prSet presAssocID="{AF786E38-3D68-4BCA-BDE5-719652D35F75}" presName="circ1Tx" presStyleLbl="revTx" presStyleIdx="0" presStyleCnt="0">
        <dgm:presLayoutVars>
          <dgm:chMax val="0"/>
          <dgm:chPref val="0"/>
          <dgm:bulletEnabled val="1"/>
        </dgm:presLayoutVars>
      </dgm:prSet>
      <dgm:spPr/>
      <dgm:t>
        <a:bodyPr/>
        <a:lstStyle/>
        <a:p>
          <a:endParaRPr lang="en-US"/>
        </a:p>
      </dgm:t>
    </dgm:pt>
    <dgm:pt modelId="{08561D7B-97A8-4E65-8CC9-DD0E210DFC13}" type="pres">
      <dgm:prSet presAssocID="{8F010185-CBAA-45E4-8B3F-02C4EE7B8F7F}" presName="circ2" presStyleLbl="vennNode1" presStyleIdx="1" presStyleCnt="2"/>
      <dgm:spPr/>
      <dgm:t>
        <a:bodyPr/>
        <a:lstStyle/>
        <a:p>
          <a:endParaRPr lang="en-US"/>
        </a:p>
      </dgm:t>
    </dgm:pt>
    <dgm:pt modelId="{7DB65F8D-5065-4D99-BB33-F7472771E891}" type="pres">
      <dgm:prSet presAssocID="{8F010185-CBAA-45E4-8B3F-02C4EE7B8F7F}" presName="circ2Tx" presStyleLbl="revTx" presStyleIdx="0" presStyleCnt="0">
        <dgm:presLayoutVars>
          <dgm:chMax val="0"/>
          <dgm:chPref val="0"/>
          <dgm:bulletEnabled val="1"/>
        </dgm:presLayoutVars>
      </dgm:prSet>
      <dgm:spPr/>
      <dgm:t>
        <a:bodyPr/>
        <a:lstStyle/>
        <a:p>
          <a:endParaRPr lang="en-US"/>
        </a:p>
      </dgm:t>
    </dgm:pt>
  </dgm:ptLst>
  <dgm:cxnLst>
    <dgm:cxn modelId="{FEAAD964-177E-4634-A3F5-B1718FBD21BB}" srcId="{84941398-40EE-4421-A7B5-F2FE5DD5DBD5}" destId="{AF786E38-3D68-4BCA-BDE5-719652D35F75}" srcOrd="0" destOrd="0" parTransId="{B0CCC45E-917C-4FCF-B570-4238447E20E6}" sibTransId="{636C715C-386A-4C6A-BC78-330A843CAF00}"/>
    <dgm:cxn modelId="{6EF624F3-018A-49E2-B6E1-25355F5AD31D}" srcId="{84941398-40EE-4421-A7B5-F2FE5DD5DBD5}" destId="{8F010185-CBAA-45E4-8B3F-02C4EE7B8F7F}" srcOrd="1" destOrd="0" parTransId="{DE020928-EAFE-42BD-BBC1-771A706A65CF}" sibTransId="{467AD504-CC56-4F97-8B1D-999BD18F1438}"/>
    <dgm:cxn modelId="{52473DEB-83F3-418E-96CC-45DFC60593D1}" type="presOf" srcId="{84941398-40EE-4421-A7B5-F2FE5DD5DBD5}" destId="{992F42D8-AAAA-4BCA-AEF6-C7542F7501E1}" srcOrd="0" destOrd="0" presId="urn:microsoft.com/office/officeart/2005/8/layout/venn1"/>
    <dgm:cxn modelId="{24675CE9-9FEF-46DE-B3C8-1B0A64F363B4}" type="presOf" srcId="{AF786E38-3D68-4BCA-BDE5-719652D35F75}" destId="{CB087F03-9182-4A4D-9B10-A53FD628C43D}" srcOrd="1" destOrd="0" presId="urn:microsoft.com/office/officeart/2005/8/layout/venn1"/>
    <dgm:cxn modelId="{127434B7-05A9-437A-9F18-7A44B9A9DF06}" type="presOf" srcId="{8F010185-CBAA-45E4-8B3F-02C4EE7B8F7F}" destId="{7DB65F8D-5065-4D99-BB33-F7472771E891}" srcOrd="1" destOrd="0" presId="urn:microsoft.com/office/officeart/2005/8/layout/venn1"/>
    <dgm:cxn modelId="{020BBC68-9B91-4840-A505-0B4DBE8C7E6B}" type="presOf" srcId="{AF786E38-3D68-4BCA-BDE5-719652D35F75}" destId="{DABEE385-8604-42FF-834B-E7D6BF50917D}" srcOrd="0" destOrd="0" presId="urn:microsoft.com/office/officeart/2005/8/layout/venn1"/>
    <dgm:cxn modelId="{35870154-CB4F-4E0F-B9A3-1856FD94776B}" type="presOf" srcId="{8F010185-CBAA-45E4-8B3F-02C4EE7B8F7F}" destId="{08561D7B-97A8-4E65-8CC9-DD0E210DFC13}" srcOrd="0" destOrd="0" presId="urn:microsoft.com/office/officeart/2005/8/layout/venn1"/>
    <dgm:cxn modelId="{FF9323F6-CC34-473F-83C4-8FC7A05B7901}" type="presParOf" srcId="{992F42D8-AAAA-4BCA-AEF6-C7542F7501E1}" destId="{DABEE385-8604-42FF-834B-E7D6BF50917D}" srcOrd="0" destOrd="0" presId="urn:microsoft.com/office/officeart/2005/8/layout/venn1"/>
    <dgm:cxn modelId="{02D1D697-8F66-4B6A-9169-F711C3E17C3D}" type="presParOf" srcId="{992F42D8-AAAA-4BCA-AEF6-C7542F7501E1}" destId="{CB087F03-9182-4A4D-9B10-A53FD628C43D}" srcOrd="1" destOrd="0" presId="urn:microsoft.com/office/officeart/2005/8/layout/venn1"/>
    <dgm:cxn modelId="{FC3105D6-3236-4ED9-95A2-9D2A5B5A6972}" type="presParOf" srcId="{992F42D8-AAAA-4BCA-AEF6-C7542F7501E1}" destId="{08561D7B-97A8-4E65-8CC9-DD0E210DFC13}" srcOrd="2" destOrd="0" presId="urn:microsoft.com/office/officeart/2005/8/layout/venn1"/>
    <dgm:cxn modelId="{E88E1E60-5237-4B1F-8EB4-9F722A4B24B5}" type="presParOf" srcId="{992F42D8-AAAA-4BCA-AEF6-C7542F7501E1}" destId="{7DB65F8D-5065-4D99-BB33-F7472771E89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41398-40EE-4421-A7B5-F2FE5DD5DBD5}" type="doc">
      <dgm:prSet loTypeId="urn:microsoft.com/office/officeart/2005/8/layout/venn1" loCatId="relationship" qsTypeId="urn:microsoft.com/office/officeart/2005/8/quickstyle/3d2" qsCatId="3D" csTypeId="urn:microsoft.com/office/officeart/2005/8/colors/colorful4" csCatId="colorful" phldr="1"/>
      <dgm:spPr/>
      <dgm:t>
        <a:bodyPr/>
        <a:lstStyle/>
        <a:p>
          <a:endParaRPr lang="en-US"/>
        </a:p>
      </dgm:t>
    </dgm:pt>
    <dgm:pt modelId="{AF786E38-3D68-4BCA-BDE5-719652D35F75}">
      <dgm:prSet phldrT="[Text]" custT="1"/>
      <dgm:spPr>
        <a:solidFill>
          <a:srgbClr val="92D050"/>
        </a:solidFill>
      </dgm:spPr>
      <dgm:t>
        <a:bodyPr anchor="t"/>
        <a:lstStyle/>
        <a:p>
          <a:pPr algn="ctr"/>
          <a:r>
            <a:rPr lang="en-US" sz="3600" b="1" dirty="0" smtClean="0"/>
            <a:t>Fables</a:t>
          </a:r>
        </a:p>
      </dgm:t>
    </dgm:pt>
    <dgm:pt modelId="{B0CCC45E-917C-4FCF-B570-4238447E20E6}" type="parTrans" cxnId="{FEAAD964-177E-4634-A3F5-B1718FBD21BB}">
      <dgm:prSet/>
      <dgm:spPr/>
      <dgm:t>
        <a:bodyPr/>
        <a:lstStyle/>
        <a:p>
          <a:endParaRPr lang="en-US"/>
        </a:p>
      </dgm:t>
    </dgm:pt>
    <dgm:pt modelId="{636C715C-386A-4C6A-BC78-330A843CAF00}" type="sibTrans" cxnId="{FEAAD964-177E-4634-A3F5-B1718FBD21BB}">
      <dgm:prSet/>
      <dgm:spPr/>
      <dgm:t>
        <a:bodyPr/>
        <a:lstStyle/>
        <a:p>
          <a:endParaRPr lang="en-US"/>
        </a:p>
      </dgm:t>
    </dgm:pt>
    <dgm:pt modelId="{8F010185-CBAA-45E4-8B3F-02C4EE7B8F7F}">
      <dgm:prSet phldrT="[Text]" custT="1"/>
      <dgm:spPr>
        <a:solidFill>
          <a:srgbClr val="00B0F0">
            <a:alpha val="50000"/>
          </a:srgbClr>
        </a:solidFill>
      </dgm:spPr>
      <dgm:t>
        <a:bodyPr anchor="t"/>
        <a:lstStyle/>
        <a:p>
          <a:pPr algn="ctr"/>
          <a:r>
            <a:rPr lang="en-US" sz="3600" b="1" dirty="0" smtClean="0"/>
            <a:t>Folktales</a:t>
          </a:r>
          <a:endParaRPr lang="en-US" sz="3700" b="1" dirty="0"/>
        </a:p>
      </dgm:t>
    </dgm:pt>
    <dgm:pt modelId="{DE020928-EAFE-42BD-BBC1-771A706A65CF}" type="parTrans" cxnId="{6EF624F3-018A-49E2-B6E1-25355F5AD31D}">
      <dgm:prSet/>
      <dgm:spPr/>
      <dgm:t>
        <a:bodyPr/>
        <a:lstStyle/>
        <a:p>
          <a:endParaRPr lang="en-US"/>
        </a:p>
      </dgm:t>
    </dgm:pt>
    <dgm:pt modelId="{467AD504-CC56-4F97-8B1D-999BD18F1438}" type="sibTrans" cxnId="{6EF624F3-018A-49E2-B6E1-25355F5AD31D}">
      <dgm:prSet/>
      <dgm:spPr/>
      <dgm:t>
        <a:bodyPr/>
        <a:lstStyle/>
        <a:p>
          <a:endParaRPr lang="en-US"/>
        </a:p>
      </dgm:t>
    </dgm:pt>
    <dgm:pt modelId="{F63D3D70-1267-4C6B-821A-B3558F5C24E9}">
      <dgm:prSet/>
      <dgm:spPr>
        <a:solidFill>
          <a:srgbClr val="00B0F0">
            <a:alpha val="50000"/>
          </a:srgbClr>
        </a:solidFill>
      </dgm:spPr>
      <dgm:t>
        <a:bodyPr anchor="t"/>
        <a:lstStyle/>
        <a:p>
          <a:pPr algn="l"/>
          <a:r>
            <a:rPr lang="en-US" sz="2900" dirty="0" smtClean="0"/>
            <a:t>Common People or Animals</a:t>
          </a:r>
          <a:endParaRPr lang="en-US" sz="2900" dirty="0"/>
        </a:p>
      </dgm:t>
    </dgm:pt>
    <dgm:pt modelId="{5510BF78-7714-4581-A953-9ECBB28D2299}" type="sibTrans" cxnId="{78373B89-A43A-44C8-9405-468813EBF029}">
      <dgm:prSet/>
      <dgm:spPr/>
      <dgm:t>
        <a:bodyPr/>
        <a:lstStyle/>
        <a:p>
          <a:endParaRPr lang="en-US"/>
        </a:p>
      </dgm:t>
    </dgm:pt>
    <dgm:pt modelId="{021276C6-9364-44F6-9C78-4DB70162D564}" type="parTrans" cxnId="{78373B89-A43A-44C8-9405-468813EBF029}">
      <dgm:prSet/>
      <dgm:spPr/>
      <dgm:t>
        <a:bodyPr/>
        <a:lstStyle/>
        <a:p>
          <a:endParaRPr lang="en-US"/>
        </a:p>
      </dgm:t>
    </dgm:pt>
    <dgm:pt modelId="{12165C08-B204-4978-A8AC-E790804F554F}">
      <dgm:prSet/>
      <dgm:spPr>
        <a:solidFill>
          <a:srgbClr val="92D050"/>
        </a:solidFill>
      </dgm:spPr>
      <dgm:t>
        <a:bodyPr anchor="t"/>
        <a:lstStyle/>
        <a:p>
          <a:pPr algn="l"/>
          <a:r>
            <a:rPr lang="en-US" sz="2900" dirty="0" smtClean="0"/>
            <a:t>Animals </a:t>
          </a:r>
          <a:endParaRPr lang="en-US" sz="2900" dirty="0"/>
        </a:p>
      </dgm:t>
    </dgm:pt>
    <dgm:pt modelId="{D021E87D-8982-4134-9AA3-D82BD4D4D045}" type="sibTrans" cxnId="{3E97349D-E2E2-4C02-9C90-05B969550AA6}">
      <dgm:prSet/>
      <dgm:spPr/>
      <dgm:t>
        <a:bodyPr/>
        <a:lstStyle/>
        <a:p>
          <a:endParaRPr lang="en-US"/>
        </a:p>
      </dgm:t>
    </dgm:pt>
    <dgm:pt modelId="{E37D6729-8C56-4A9D-A1CF-5AEA0E8CC789}" type="parTrans" cxnId="{3E97349D-E2E2-4C02-9C90-05B969550AA6}">
      <dgm:prSet/>
      <dgm:spPr/>
      <dgm:t>
        <a:bodyPr/>
        <a:lstStyle/>
        <a:p>
          <a:endParaRPr lang="en-US"/>
        </a:p>
      </dgm:t>
    </dgm:pt>
    <dgm:pt modelId="{992F42D8-AAAA-4BCA-AEF6-C7542F7501E1}" type="pres">
      <dgm:prSet presAssocID="{84941398-40EE-4421-A7B5-F2FE5DD5DBD5}" presName="compositeShape" presStyleCnt="0">
        <dgm:presLayoutVars>
          <dgm:chMax val="7"/>
          <dgm:dir/>
          <dgm:resizeHandles val="exact"/>
        </dgm:presLayoutVars>
      </dgm:prSet>
      <dgm:spPr/>
      <dgm:t>
        <a:bodyPr/>
        <a:lstStyle/>
        <a:p>
          <a:endParaRPr lang="en-US"/>
        </a:p>
      </dgm:t>
    </dgm:pt>
    <dgm:pt modelId="{DABEE385-8604-42FF-834B-E7D6BF50917D}" type="pres">
      <dgm:prSet presAssocID="{AF786E38-3D68-4BCA-BDE5-719652D35F75}" presName="circ1" presStyleLbl="vennNode1" presStyleIdx="0" presStyleCnt="2"/>
      <dgm:spPr/>
      <dgm:t>
        <a:bodyPr/>
        <a:lstStyle/>
        <a:p>
          <a:endParaRPr lang="en-US"/>
        </a:p>
      </dgm:t>
    </dgm:pt>
    <dgm:pt modelId="{CB087F03-9182-4A4D-9B10-A53FD628C43D}" type="pres">
      <dgm:prSet presAssocID="{AF786E38-3D68-4BCA-BDE5-719652D35F75}" presName="circ1Tx" presStyleLbl="revTx" presStyleIdx="0" presStyleCnt="0">
        <dgm:presLayoutVars>
          <dgm:chMax val="0"/>
          <dgm:chPref val="0"/>
          <dgm:bulletEnabled val="1"/>
        </dgm:presLayoutVars>
      </dgm:prSet>
      <dgm:spPr/>
      <dgm:t>
        <a:bodyPr/>
        <a:lstStyle/>
        <a:p>
          <a:endParaRPr lang="en-US"/>
        </a:p>
      </dgm:t>
    </dgm:pt>
    <dgm:pt modelId="{08561D7B-97A8-4E65-8CC9-DD0E210DFC13}" type="pres">
      <dgm:prSet presAssocID="{8F010185-CBAA-45E4-8B3F-02C4EE7B8F7F}" presName="circ2" presStyleLbl="vennNode1" presStyleIdx="1" presStyleCnt="2"/>
      <dgm:spPr/>
      <dgm:t>
        <a:bodyPr/>
        <a:lstStyle/>
        <a:p>
          <a:endParaRPr lang="en-US"/>
        </a:p>
      </dgm:t>
    </dgm:pt>
    <dgm:pt modelId="{7DB65F8D-5065-4D99-BB33-F7472771E891}" type="pres">
      <dgm:prSet presAssocID="{8F010185-CBAA-45E4-8B3F-02C4EE7B8F7F}" presName="circ2Tx" presStyleLbl="revTx" presStyleIdx="0" presStyleCnt="0">
        <dgm:presLayoutVars>
          <dgm:chMax val="0"/>
          <dgm:chPref val="0"/>
          <dgm:bulletEnabled val="1"/>
        </dgm:presLayoutVars>
      </dgm:prSet>
      <dgm:spPr/>
      <dgm:t>
        <a:bodyPr/>
        <a:lstStyle/>
        <a:p>
          <a:endParaRPr lang="en-US"/>
        </a:p>
      </dgm:t>
    </dgm:pt>
  </dgm:ptLst>
  <dgm:cxnLst>
    <dgm:cxn modelId="{52AE537E-EDE7-4E36-ABAF-2CB7DE4108D1}" type="presOf" srcId="{F63D3D70-1267-4C6B-821A-B3558F5C24E9}" destId="{08561D7B-97A8-4E65-8CC9-DD0E210DFC13}" srcOrd="0" destOrd="1" presId="urn:microsoft.com/office/officeart/2005/8/layout/venn1"/>
    <dgm:cxn modelId="{B2E8F759-4166-41FA-8615-877A858078A2}" type="presOf" srcId="{12165C08-B204-4978-A8AC-E790804F554F}" destId="{CB087F03-9182-4A4D-9B10-A53FD628C43D}" srcOrd="1" destOrd="1" presId="urn:microsoft.com/office/officeart/2005/8/layout/venn1"/>
    <dgm:cxn modelId="{3B67553D-E3E7-447E-85EC-72D40EFE8C2E}" type="presOf" srcId="{8F010185-CBAA-45E4-8B3F-02C4EE7B8F7F}" destId="{7DB65F8D-5065-4D99-BB33-F7472771E891}" srcOrd="1" destOrd="0" presId="urn:microsoft.com/office/officeart/2005/8/layout/venn1"/>
    <dgm:cxn modelId="{7E1163C6-8A68-4E5A-BDC8-3EA5A09EF398}" type="presOf" srcId="{8F010185-CBAA-45E4-8B3F-02C4EE7B8F7F}" destId="{08561D7B-97A8-4E65-8CC9-DD0E210DFC13}" srcOrd="0" destOrd="0" presId="urn:microsoft.com/office/officeart/2005/8/layout/venn1"/>
    <dgm:cxn modelId="{1E535706-8D28-44E2-B2DD-D04BDE2B4909}" type="presOf" srcId="{84941398-40EE-4421-A7B5-F2FE5DD5DBD5}" destId="{992F42D8-AAAA-4BCA-AEF6-C7542F7501E1}" srcOrd="0" destOrd="0" presId="urn:microsoft.com/office/officeart/2005/8/layout/venn1"/>
    <dgm:cxn modelId="{78373B89-A43A-44C8-9405-468813EBF029}" srcId="{8F010185-CBAA-45E4-8B3F-02C4EE7B8F7F}" destId="{F63D3D70-1267-4C6B-821A-B3558F5C24E9}" srcOrd="0" destOrd="0" parTransId="{021276C6-9364-44F6-9C78-4DB70162D564}" sibTransId="{5510BF78-7714-4581-A953-9ECBB28D2299}"/>
    <dgm:cxn modelId="{6EF624F3-018A-49E2-B6E1-25355F5AD31D}" srcId="{84941398-40EE-4421-A7B5-F2FE5DD5DBD5}" destId="{8F010185-CBAA-45E4-8B3F-02C4EE7B8F7F}" srcOrd="1" destOrd="0" parTransId="{DE020928-EAFE-42BD-BBC1-771A706A65CF}" sibTransId="{467AD504-CC56-4F97-8B1D-999BD18F1438}"/>
    <dgm:cxn modelId="{295D800F-81E2-445D-848C-C3D2FBF1D757}" type="presOf" srcId="{AF786E38-3D68-4BCA-BDE5-719652D35F75}" destId="{CB087F03-9182-4A4D-9B10-A53FD628C43D}" srcOrd="1" destOrd="0" presId="urn:microsoft.com/office/officeart/2005/8/layout/venn1"/>
    <dgm:cxn modelId="{BDE1437E-D23C-4300-830D-9093180CED83}" type="presOf" srcId="{AF786E38-3D68-4BCA-BDE5-719652D35F75}" destId="{DABEE385-8604-42FF-834B-E7D6BF50917D}" srcOrd="0" destOrd="0" presId="urn:microsoft.com/office/officeart/2005/8/layout/venn1"/>
    <dgm:cxn modelId="{52DF1FC6-054B-46EC-9119-D965EF998D29}" type="presOf" srcId="{12165C08-B204-4978-A8AC-E790804F554F}" destId="{DABEE385-8604-42FF-834B-E7D6BF50917D}" srcOrd="0" destOrd="1" presId="urn:microsoft.com/office/officeart/2005/8/layout/venn1"/>
    <dgm:cxn modelId="{3E97349D-E2E2-4C02-9C90-05B969550AA6}" srcId="{AF786E38-3D68-4BCA-BDE5-719652D35F75}" destId="{12165C08-B204-4978-A8AC-E790804F554F}" srcOrd="0" destOrd="0" parTransId="{E37D6729-8C56-4A9D-A1CF-5AEA0E8CC789}" sibTransId="{D021E87D-8982-4134-9AA3-D82BD4D4D045}"/>
    <dgm:cxn modelId="{FEAAD964-177E-4634-A3F5-B1718FBD21BB}" srcId="{84941398-40EE-4421-A7B5-F2FE5DD5DBD5}" destId="{AF786E38-3D68-4BCA-BDE5-719652D35F75}" srcOrd="0" destOrd="0" parTransId="{B0CCC45E-917C-4FCF-B570-4238447E20E6}" sibTransId="{636C715C-386A-4C6A-BC78-330A843CAF00}"/>
    <dgm:cxn modelId="{940DE7AA-9EE1-4C9C-9FFC-2F08CD654C06}" type="presOf" srcId="{F63D3D70-1267-4C6B-821A-B3558F5C24E9}" destId="{7DB65F8D-5065-4D99-BB33-F7472771E891}" srcOrd="1" destOrd="1" presId="urn:microsoft.com/office/officeart/2005/8/layout/venn1"/>
    <dgm:cxn modelId="{3C3CDF42-C813-446A-94F4-C0B7DF82FBF2}" type="presParOf" srcId="{992F42D8-AAAA-4BCA-AEF6-C7542F7501E1}" destId="{DABEE385-8604-42FF-834B-E7D6BF50917D}" srcOrd="0" destOrd="0" presId="urn:microsoft.com/office/officeart/2005/8/layout/venn1"/>
    <dgm:cxn modelId="{B839E61C-A7E3-4BFB-8EA1-E84D0CDD089C}" type="presParOf" srcId="{992F42D8-AAAA-4BCA-AEF6-C7542F7501E1}" destId="{CB087F03-9182-4A4D-9B10-A53FD628C43D}" srcOrd="1" destOrd="0" presId="urn:microsoft.com/office/officeart/2005/8/layout/venn1"/>
    <dgm:cxn modelId="{89021A1E-C3A0-4B97-8332-D363C5E1A3E8}" type="presParOf" srcId="{992F42D8-AAAA-4BCA-AEF6-C7542F7501E1}" destId="{08561D7B-97A8-4E65-8CC9-DD0E210DFC13}" srcOrd="2" destOrd="0" presId="urn:microsoft.com/office/officeart/2005/8/layout/venn1"/>
    <dgm:cxn modelId="{49D672A0-1642-42AC-B027-C244F7F6F009}" type="presParOf" srcId="{992F42D8-AAAA-4BCA-AEF6-C7542F7501E1}" destId="{7DB65F8D-5065-4D99-BB33-F7472771E89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941398-40EE-4421-A7B5-F2FE5DD5DBD5}" type="doc">
      <dgm:prSet loTypeId="urn:microsoft.com/office/officeart/2005/8/layout/venn1" loCatId="relationship" qsTypeId="urn:microsoft.com/office/officeart/2005/8/quickstyle/3d2" qsCatId="3D" csTypeId="urn:microsoft.com/office/officeart/2005/8/colors/colorful4" csCatId="colorful" phldr="1"/>
      <dgm:spPr/>
      <dgm:t>
        <a:bodyPr/>
        <a:lstStyle/>
        <a:p>
          <a:endParaRPr lang="en-US"/>
        </a:p>
      </dgm:t>
    </dgm:pt>
    <dgm:pt modelId="{AF786E38-3D68-4BCA-BDE5-719652D35F75}">
      <dgm:prSet phldrT="[Text]" custT="1"/>
      <dgm:spPr>
        <a:solidFill>
          <a:srgbClr val="92D050"/>
        </a:solidFill>
      </dgm:spPr>
      <dgm:t>
        <a:bodyPr anchor="t"/>
        <a:lstStyle/>
        <a:p>
          <a:pPr algn="ctr"/>
          <a:r>
            <a:rPr lang="en-US" sz="3600" b="1" dirty="0" smtClean="0"/>
            <a:t>Fables</a:t>
          </a:r>
        </a:p>
      </dgm:t>
    </dgm:pt>
    <dgm:pt modelId="{B0CCC45E-917C-4FCF-B570-4238447E20E6}" type="parTrans" cxnId="{FEAAD964-177E-4634-A3F5-B1718FBD21BB}">
      <dgm:prSet/>
      <dgm:spPr/>
      <dgm:t>
        <a:bodyPr/>
        <a:lstStyle/>
        <a:p>
          <a:endParaRPr lang="en-US"/>
        </a:p>
      </dgm:t>
    </dgm:pt>
    <dgm:pt modelId="{636C715C-386A-4C6A-BC78-330A843CAF00}" type="sibTrans" cxnId="{FEAAD964-177E-4634-A3F5-B1718FBD21BB}">
      <dgm:prSet/>
      <dgm:spPr/>
      <dgm:t>
        <a:bodyPr/>
        <a:lstStyle/>
        <a:p>
          <a:endParaRPr lang="en-US"/>
        </a:p>
      </dgm:t>
    </dgm:pt>
    <dgm:pt modelId="{8F010185-CBAA-45E4-8B3F-02C4EE7B8F7F}">
      <dgm:prSet phldrT="[Text]" custT="1"/>
      <dgm:spPr>
        <a:solidFill>
          <a:srgbClr val="00B0F0">
            <a:alpha val="50000"/>
          </a:srgbClr>
        </a:solidFill>
      </dgm:spPr>
      <dgm:t>
        <a:bodyPr anchor="t"/>
        <a:lstStyle/>
        <a:p>
          <a:pPr algn="ctr"/>
          <a:r>
            <a:rPr lang="en-US" sz="3600" b="1" dirty="0" smtClean="0"/>
            <a:t>Folktales</a:t>
          </a:r>
          <a:endParaRPr lang="en-US" sz="3700" b="1" dirty="0"/>
        </a:p>
      </dgm:t>
    </dgm:pt>
    <dgm:pt modelId="{DE020928-EAFE-42BD-BBC1-771A706A65CF}" type="parTrans" cxnId="{6EF624F3-018A-49E2-B6E1-25355F5AD31D}">
      <dgm:prSet/>
      <dgm:spPr/>
      <dgm:t>
        <a:bodyPr/>
        <a:lstStyle/>
        <a:p>
          <a:endParaRPr lang="en-US"/>
        </a:p>
      </dgm:t>
    </dgm:pt>
    <dgm:pt modelId="{467AD504-CC56-4F97-8B1D-999BD18F1438}" type="sibTrans" cxnId="{6EF624F3-018A-49E2-B6E1-25355F5AD31D}">
      <dgm:prSet/>
      <dgm:spPr/>
      <dgm:t>
        <a:bodyPr/>
        <a:lstStyle/>
        <a:p>
          <a:endParaRPr lang="en-US"/>
        </a:p>
      </dgm:t>
    </dgm:pt>
    <dgm:pt modelId="{0041F64B-3F95-4638-B05F-DC35DEF9C6AD}">
      <dgm:prSet/>
      <dgm:spPr>
        <a:solidFill>
          <a:srgbClr val="00B0F0">
            <a:alpha val="50000"/>
          </a:srgbClr>
        </a:solidFill>
      </dgm:spPr>
      <dgm:t>
        <a:bodyPr anchor="t"/>
        <a:lstStyle/>
        <a:p>
          <a:pPr algn="l"/>
          <a:r>
            <a:rPr lang="en-US" sz="2900" i="1" dirty="0" smtClean="0"/>
            <a:t>Exaggeration</a:t>
          </a:r>
          <a:endParaRPr lang="en-US" sz="2900" i="1" dirty="0"/>
        </a:p>
      </dgm:t>
    </dgm:pt>
    <dgm:pt modelId="{A3D7BEBB-9389-4B81-B236-F32D12DBFE25}" type="sibTrans" cxnId="{D6BD690F-7A16-4BAC-8424-EFA49F509D94}">
      <dgm:prSet/>
      <dgm:spPr/>
      <dgm:t>
        <a:bodyPr/>
        <a:lstStyle/>
        <a:p>
          <a:endParaRPr lang="en-US"/>
        </a:p>
      </dgm:t>
    </dgm:pt>
    <dgm:pt modelId="{484D9C4A-2A8B-4084-A4FE-A286B57C50AC}" type="parTrans" cxnId="{D6BD690F-7A16-4BAC-8424-EFA49F509D94}">
      <dgm:prSet/>
      <dgm:spPr/>
      <dgm:t>
        <a:bodyPr/>
        <a:lstStyle/>
        <a:p>
          <a:endParaRPr lang="en-US"/>
        </a:p>
      </dgm:t>
    </dgm:pt>
    <dgm:pt modelId="{12165C08-B204-4978-A8AC-E790804F554F}">
      <dgm:prSet/>
      <dgm:spPr>
        <a:solidFill>
          <a:srgbClr val="92D050"/>
        </a:solidFill>
      </dgm:spPr>
      <dgm:t>
        <a:bodyPr anchor="t"/>
        <a:lstStyle/>
        <a:p>
          <a:pPr algn="l"/>
          <a:r>
            <a:rPr lang="en-US" sz="2900" i="1" dirty="0" smtClean="0"/>
            <a:t>Personification</a:t>
          </a:r>
          <a:endParaRPr lang="en-US" sz="2900" dirty="0"/>
        </a:p>
      </dgm:t>
    </dgm:pt>
    <dgm:pt modelId="{D021E87D-8982-4134-9AA3-D82BD4D4D045}" type="sibTrans" cxnId="{3E97349D-E2E2-4C02-9C90-05B969550AA6}">
      <dgm:prSet/>
      <dgm:spPr/>
      <dgm:t>
        <a:bodyPr/>
        <a:lstStyle/>
        <a:p>
          <a:endParaRPr lang="en-US"/>
        </a:p>
      </dgm:t>
    </dgm:pt>
    <dgm:pt modelId="{E37D6729-8C56-4A9D-A1CF-5AEA0E8CC789}" type="parTrans" cxnId="{3E97349D-E2E2-4C02-9C90-05B969550AA6}">
      <dgm:prSet/>
      <dgm:spPr/>
      <dgm:t>
        <a:bodyPr/>
        <a:lstStyle/>
        <a:p>
          <a:endParaRPr lang="en-US"/>
        </a:p>
      </dgm:t>
    </dgm:pt>
    <dgm:pt modelId="{992F42D8-AAAA-4BCA-AEF6-C7542F7501E1}" type="pres">
      <dgm:prSet presAssocID="{84941398-40EE-4421-A7B5-F2FE5DD5DBD5}" presName="compositeShape" presStyleCnt="0">
        <dgm:presLayoutVars>
          <dgm:chMax val="7"/>
          <dgm:dir/>
          <dgm:resizeHandles val="exact"/>
        </dgm:presLayoutVars>
      </dgm:prSet>
      <dgm:spPr/>
      <dgm:t>
        <a:bodyPr/>
        <a:lstStyle/>
        <a:p>
          <a:endParaRPr lang="en-US"/>
        </a:p>
      </dgm:t>
    </dgm:pt>
    <dgm:pt modelId="{DABEE385-8604-42FF-834B-E7D6BF50917D}" type="pres">
      <dgm:prSet presAssocID="{AF786E38-3D68-4BCA-BDE5-719652D35F75}" presName="circ1" presStyleLbl="vennNode1" presStyleIdx="0" presStyleCnt="2"/>
      <dgm:spPr/>
      <dgm:t>
        <a:bodyPr/>
        <a:lstStyle/>
        <a:p>
          <a:endParaRPr lang="en-US"/>
        </a:p>
      </dgm:t>
    </dgm:pt>
    <dgm:pt modelId="{CB087F03-9182-4A4D-9B10-A53FD628C43D}" type="pres">
      <dgm:prSet presAssocID="{AF786E38-3D68-4BCA-BDE5-719652D35F75}" presName="circ1Tx" presStyleLbl="revTx" presStyleIdx="0" presStyleCnt="0">
        <dgm:presLayoutVars>
          <dgm:chMax val="0"/>
          <dgm:chPref val="0"/>
          <dgm:bulletEnabled val="1"/>
        </dgm:presLayoutVars>
      </dgm:prSet>
      <dgm:spPr/>
      <dgm:t>
        <a:bodyPr/>
        <a:lstStyle/>
        <a:p>
          <a:endParaRPr lang="en-US"/>
        </a:p>
      </dgm:t>
    </dgm:pt>
    <dgm:pt modelId="{08561D7B-97A8-4E65-8CC9-DD0E210DFC13}" type="pres">
      <dgm:prSet presAssocID="{8F010185-CBAA-45E4-8B3F-02C4EE7B8F7F}" presName="circ2" presStyleLbl="vennNode1" presStyleIdx="1" presStyleCnt="2"/>
      <dgm:spPr/>
      <dgm:t>
        <a:bodyPr/>
        <a:lstStyle/>
        <a:p>
          <a:endParaRPr lang="en-US"/>
        </a:p>
      </dgm:t>
    </dgm:pt>
    <dgm:pt modelId="{7DB65F8D-5065-4D99-BB33-F7472771E891}" type="pres">
      <dgm:prSet presAssocID="{8F010185-CBAA-45E4-8B3F-02C4EE7B8F7F}" presName="circ2Tx" presStyleLbl="revTx" presStyleIdx="0" presStyleCnt="0">
        <dgm:presLayoutVars>
          <dgm:chMax val="0"/>
          <dgm:chPref val="0"/>
          <dgm:bulletEnabled val="1"/>
        </dgm:presLayoutVars>
      </dgm:prSet>
      <dgm:spPr/>
      <dgm:t>
        <a:bodyPr/>
        <a:lstStyle/>
        <a:p>
          <a:endParaRPr lang="en-US"/>
        </a:p>
      </dgm:t>
    </dgm:pt>
  </dgm:ptLst>
  <dgm:cxnLst>
    <dgm:cxn modelId="{1760F827-AD1E-47BE-AF18-B008E499604D}" type="presOf" srcId="{AF786E38-3D68-4BCA-BDE5-719652D35F75}" destId="{CB087F03-9182-4A4D-9B10-A53FD628C43D}" srcOrd="1" destOrd="0" presId="urn:microsoft.com/office/officeart/2005/8/layout/venn1"/>
    <dgm:cxn modelId="{9AB598A9-00BB-4D28-9DFE-5E793A8DDAB5}" type="presOf" srcId="{0041F64B-3F95-4638-B05F-DC35DEF9C6AD}" destId="{7DB65F8D-5065-4D99-BB33-F7472771E891}" srcOrd="1" destOrd="1" presId="urn:microsoft.com/office/officeart/2005/8/layout/venn1"/>
    <dgm:cxn modelId="{AD51C8B1-6901-4A54-80A5-D2EB8F0CDC3F}" type="presOf" srcId="{8F010185-CBAA-45E4-8B3F-02C4EE7B8F7F}" destId="{7DB65F8D-5065-4D99-BB33-F7472771E891}" srcOrd="1" destOrd="0" presId="urn:microsoft.com/office/officeart/2005/8/layout/venn1"/>
    <dgm:cxn modelId="{D6BD690F-7A16-4BAC-8424-EFA49F509D94}" srcId="{8F010185-CBAA-45E4-8B3F-02C4EE7B8F7F}" destId="{0041F64B-3F95-4638-B05F-DC35DEF9C6AD}" srcOrd="0" destOrd="0" parTransId="{484D9C4A-2A8B-4084-A4FE-A286B57C50AC}" sibTransId="{A3D7BEBB-9389-4B81-B236-F32D12DBFE25}"/>
    <dgm:cxn modelId="{6EF624F3-018A-49E2-B6E1-25355F5AD31D}" srcId="{84941398-40EE-4421-A7B5-F2FE5DD5DBD5}" destId="{8F010185-CBAA-45E4-8B3F-02C4EE7B8F7F}" srcOrd="1" destOrd="0" parTransId="{DE020928-EAFE-42BD-BBC1-771A706A65CF}" sibTransId="{467AD504-CC56-4F97-8B1D-999BD18F1438}"/>
    <dgm:cxn modelId="{6B7F85A1-5358-4AE6-A812-26BF69BB618F}" type="presOf" srcId="{12165C08-B204-4978-A8AC-E790804F554F}" destId="{DABEE385-8604-42FF-834B-E7D6BF50917D}" srcOrd="0" destOrd="1" presId="urn:microsoft.com/office/officeart/2005/8/layout/venn1"/>
    <dgm:cxn modelId="{B3CE62DF-099A-42E9-B5DB-3244AB7A96C7}" type="presOf" srcId="{8F010185-CBAA-45E4-8B3F-02C4EE7B8F7F}" destId="{08561D7B-97A8-4E65-8CC9-DD0E210DFC13}" srcOrd="0" destOrd="0" presId="urn:microsoft.com/office/officeart/2005/8/layout/venn1"/>
    <dgm:cxn modelId="{D84C90E6-FEB1-4517-B4E8-CAC10429B6B7}" type="presOf" srcId="{84941398-40EE-4421-A7B5-F2FE5DD5DBD5}" destId="{992F42D8-AAAA-4BCA-AEF6-C7542F7501E1}" srcOrd="0" destOrd="0" presId="urn:microsoft.com/office/officeart/2005/8/layout/venn1"/>
    <dgm:cxn modelId="{945BDACF-21D4-4644-9956-1EC41213A0AA}" type="presOf" srcId="{12165C08-B204-4978-A8AC-E790804F554F}" destId="{CB087F03-9182-4A4D-9B10-A53FD628C43D}" srcOrd="1" destOrd="1" presId="urn:microsoft.com/office/officeart/2005/8/layout/venn1"/>
    <dgm:cxn modelId="{3E97349D-E2E2-4C02-9C90-05B969550AA6}" srcId="{AF786E38-3D68-4BCA-BDE5-719652D35F75}" destId="{12165C08-B204-4978-A8AC-E790804F554F}" srcOrd="0" destOrd="0" parTransId="{E37D6729-8C56-4A9D-A1CF-5AEA0E8CC789}" sibTransId="{D021E87D-8982-4134-9AA3-D82BD4D4D045}"/>
    <dgm:cxn modelId="{FEAAD964-177E-4634-A3F5-B1718FBD21BB}" srcId="{84941398-40EE-4421-A7B5-F2FE5DD5DBD5}" destId="{AF786E38-3D68-4BCA-BDE5-719652D35F75}" srcOrd="0" destOrd="0" parTransId="{B0CCC45E-917C-4FCF-B570-4238447E20E6}" sibTransId="{636C715C-386A-4C6A-BC78-330A843CAF00}"/>
    <dgm:cxn modelId="{4E15E0A7-0505-4CF4-A076-4747CE046481}" type="presOf" srcId="{AF786E38-3D68-4BCA-BDE5-719652D35F75}" destId="{DABEE385-8604-42FF-834B-E7D6BF50917D}" srcOrd="0" destOrd="0" presId="urn:microsoft.com/office/officeart/2005/8/layout/venn1"/>
    <dgm:cxn modelId="{C9FFC11A-B178-42EB-8B5D-94465C4AB604}" type="presOf" srcId="{0041F64B-3F95-4638-B05F-DC35DEF9C6AD}" destId="{08561D7B-97A8-4E65-8CC9-DD0E210DFC13}" srcOrd="0" destOrd="1" presId="urn:microsoft.com/office/officeart/2005/8/layout/venn1"/>
    <dgm:cxn modelId="{B2015601-9077-49C5-9218-6F66FD7C1427}" type="presParOf" srcId="{992F42D8-AAAA-4BCA-AEF6-C7542F7501E1}" destId="{DABEE385-8604-42FF-834B-E7D6BF50917D}" srcOrd="0" destOrd="0" presId="urn:microsoft.com/office/officeart/2005/8/layout/venn1"/>
    <dgm:cxn modelId="{97C35012-58F5-4FF6-9549-4693D127B24D}" type="presParOf" srcId="{992F42D8-AAAA-4BCA-AEF6-C7542F7501E1}" destId="{CB087F03-9182-4A4D-9B10-A53FD628C43D}" srcOrd="1" destOrd="0" presId="urn:microsoft.com/office/officeart/2005/8/layout/venn1"/>
    <dgm:cxn modelId="{84F2788D-BDB3-4C15-9B9B-127BE5E325FE}" type="presParOf" srcId="{992F42D8-AAAA-4BCA-AEF6-C7542F7501E1}" destId="{08561D7B-97A8-4E65-8CC9-DD0E210DFC13}" srcOrd="2" destOrd="0" presId="urn:microsoft.com/office/officeart/2005/8/layout/venn1"/>
    <dgm:cxn modelId="{EC6EE542-30E2-42DA-84F6-5082324F3532}" type="presParOf" srcId="{992F42D8-AAAA-4BCA-AEF6-C7542F7501E1}" destId="{7DB65F8D-5065-4D99-BB33-F7472771E89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941398-40EE-4421-A7B5-F2FE5DD5DBD5}" type="doc">
      <dgm:prSet loTypeId="urn:microsoft.com/office/officeart/2005/8/layout/venn1" loCatId="relationship" qsTypeId="urn:microsoft.com/office/officeart/2005/8/quickstyle/3d2" qsCatId="3D" csTypeId="urn:microsoft.com/office/officeart/2005/8/colors/colorful4" csCatId="colorful" phldr="1"/>
      <dgm:spPr/>
      <dgm:t>
        <a:bodyPr/>
        <a:lstStyle/>
        <a:p>
          <a:endParaRPr lang="en-US"/>
        </a:p>
      </dgm:t>
    </dgm:pt>
    <dgm:pt modelId="{AF786E38-3D68-4BCA-BDE5-719652D35F75}">
      <dgm:prSet phldrT="[Text]" custT="1"/>
      <dgm:spPr>
        <a:solidFill>
          <a:srgbClr val="92D050"/>
        </a:solidFill>
      </dgm:spPr>
      <dgm:t>
        <a:bodyPr anchor="t"/>
        <a:lstStyle/>
        <a:p>
          <a:pPr algn="ctr"/>
          <a:r>
            <a:rPr lang="en-US" sz="3600" b="1" dirty="0" smtClean="0"/>
            <a:t>Fables</a:t>
          </a:r>
        </a:p>
      </dgm:t>
    </dgm:pt>
    <dgm:pt modelId="{B0CCC45E-917C-4FCF-B570-4238447E20E6}" type="parTrans" cxnId="{FEAAD964-177E-4634-A3F5-B1718FBD21BB}">
      <dgm:prSet/>
      <dgm:spPr/>
      <dgm:t>
        <a:bodyPr/>
        <a:lstStyle/>
        <a:p>
          <a:endParaRPr lang="en-US"/>
        </a:p>
      </dgm:t>
    </dgm:pt>
    <dgm:pt modelId="{636C715C-386A-4C6A-BC78-330A843CAF00}" type="sibTrans" cxnId="{FEAAD964-177E-4634-A3F5-B1718FBD21BB}">
      <dgm:prSet/>
      <dgm:spPr/>
      <dgm:t>
        <a:bodyPr/>
        <a:lstStyle/>
        <a:p>
          <a:endParaRPr lang="en-US"/>
        </a:p>
      </dgm:t>
    </dgm:pt>
    <dgm:pt modelId="{8F010185-CBAA-45E4-8B3F-02C4EE7B8F7F}">
      <dgm:prSet phldrT="[Text]" custT="1"/>
      <dgm:spPr>
        <a:solidFill>
          <a:srgbClr val="00B0F0">
            <a:alpha val="50000"/>
          </a:srgbClr>
        </a:solidFill>
      </dgm:spPr>
      <dgm:t>
        <a:bodyPr anchor="t"/>
        <a:lstStyle/>
        <a:p>
          <a:pPr algn="ctr"/>
          <a:r>
            <a:rPr lang="en-US" sz="3600" b="1" dirty="0" smtClean="0"/>
            <a:t>Folktales</a:t>
          </a:r>
          <a:endParaRPr lang="en-US" sz="3700" b="1" dirty="0"/>
        </a:p>
      </dgm:t>
    </dgm:pt>
    <dgm:pt modelId="{DE020928-EAFE-42BD-BBC1-771A706A65CF}" type="parTrans" cxnId="{6EF624F3-018A-49E2-B6E1-25355F5AD31D}">
      <dgm:prSet/>
      <dgm:spPr/>
      <dgm:t>
        <a:bodyPr/>
        <a:lstStyle/>
        <a:p>
          <a:endParaRPr lang="en-US"/>
        </a:p>
      </dgm:t>
    </dgm:pt>
    <dgm:pt modelId="{467AD504-CC56-4F97-8B1D-999BD18F1438}" type="sibTrans" cxnId="{6EF624F3-018A-49E2-B6E1-25355F5AD31D}">
      <dgm:prSet/>
      <dgm:spPr/>
      <dgm:t>
        <a:bodyPr/>
        <a:lstStyle/>
        <a:p>
          <a:endParaRPr lang="en-US"/>
        </a:p>
      </dgm:t>
    </dgm:pt>
    <dgm:pt modelId="{556A9679-78C9-417E-B8A3-5B903F8D564A}">
      <dgm:prSet/>
      <dgm:spPr>
        <a:solidFill>
          <a:srgbClr val="00B0F0">
            <a:alpha val="50000"/>
          </a:srgbClr>
        </a:solidFill>
      </dgm:spPr>
      <dgm:t>
        <a:bodyPr anchor="t"/>
        <a:lstStyle/>
        <a:p>
          <a:pPr algn="l"/>
          <a:r>
            <a:rPr lang="en-US" sz="2900" dirty="0" smtClean="0"/>
            <a:t>Sets of 3 events</a:t>
          </a:r>
          <a:endParaRPr lang="en-US" sz="2900" dirty="0"/>
        </a:p>
      </dgm:t>
    </dgm:pt>
    <dgm:pt modelId="{DFD6EBFB-4471-486B-8CE4-F095EB1F4B56}" type="sibTrans" cxnId="{1A83B776-DA4A-4D69-9226-1C4D3BBBD27C}">
      <dgm:prSet/>
      <dgm:spPr/>
      <dgm:t>
        <a:bodyPr/>
        <a:lstStyle/>
        <a:p>
          <a:endParaRPr lang="en-US"/>
        </a:p>
      </dgm:t>
    </dgm:pt>
    <dgm:pt modelId="{4825CB6E-A953-491E-94C0-A05F552043B3}" type="parTrans" cxnId="{1A83B776-DA4A-4D69-9226-1C4D3BBBD27C}">
      <dgm:prSet/>
      <dgm:spPr/>
      <dgm:t>
        <a:bodyPr/>
        <a:lstStyle/>
        <a:p>
          <a:endParaRPr lang="en-US"/>
        </a:p>
      </dgm:t>
    </dgm:pt>
    <dgm:pt modelId="{8E756420-6226-4383-9D73-FC9FE02BF68F}">
      <dgm:prSet/>
      <dgm:spPr>
        <a:solidFill>
          <a:srgbClr val="92D050"/>
        </a:solidFill>
      </dgm:spPr>
      <dgm:t>
        <a:bodyPr anchor="t"/>
        <a:lstStyle/>
        <a:p>
          <a:pPr algn="l"/>
          <a:r>
            <a:rPr lang="en-US" sz="2900" dirty="0" smtClean="0"/>
            <a:t>Very Short Tales</a:t>
          </a:r>
          <a:endParaRPr lang="en-US" sz="2900" dirty="0"/>
        </a:p>
      </dgm:t>
    </dgm:pt>
    <dgm:pt modelId="{FCB8C418-DADB-47EC-86A1-669C91378F74}" type="sibTrans" cxnId="{BE72EC0D-7750-4BDB-866A-49BAD9516EAE}">
      <dgm:prSet/>
      <dgm:spPr/>
      <dgm:t>
        <a:bodyPr/>
        <a:lstStyle/>
        <a:p>
          <a:endParaRPr lang="en-US"/>
        </a:p>
      </dgm:t>
    </dgm:pt>
    <dgm:pt modelId="{235C3EED-A09F-4242-9A29-A82F2BAF639A}" type="parTrans" cxnId="{BE72EC0D-7750-4BDB-866A-49BAD9516EAE}">
      <dgm:prSet/>
      <dgm:spPr/>
      <dgm:t>
        <a:bodyPr/>
        <a:lstStyle/>
        <a:p>
          <a:endParaRPr lang="en-US"/>
        </a:p>
      </dgm:t>
    </dgm:pt>
    <dgm:pt modelId="{992F42D8-AAAA-4BCA-AEF6-C7542F7501E1}" type="pres">
      <dgm:prSet presAssocID="{84941398-40EE-4421-A7B5-F2FE5DD5DBD5}" presName="compositeShape" presStyleCnt="0">
        <dgm:presLayoutVars>
          <dgm:chMax val="7"/>
          <dgm:dir/>
          <dgm:resizeHandles val="exact"/>
        </dgm:presLayoutVars>
      </dgm:prSet>
      <dgm:spPr/>
      <dgm:t>
        <a:bodyPr/>
        <a:lstStyle/>
        <a:p>
          <a:endParaRPr lang="en-US"/>
        </a:p>
      </dgm:t>
    </dgm:pt>
    <dgm:pt modelId="{DABEE385-8604-42FF-834B-E7D6BF50917D}" type="pres">
      <dgm:prSet presAssocID="{AF786E38-3D68-4BCA-BDE5-719652D35F75}" presName="circ1" presStyleLbl="vennNode1" presStyleIdx="0" presStyleCnt="2"/>
      <dgm:spPr/>
      <dgm:t>
        <a:bodyPr/>
        <a:lstStyle/>
        <a:p>
          <a:endParaRPr lang="en-US"/>
        </a:p>
      </dgm:t>
    </dgm:pt>
    <dgm:pt modelId="{CB087F03-9182-4A4D-9B10-A53FD628C43D}" type="pres">
      <dgm:prSet presAssocID="{AF786E38-3D68-4BCA-BDE5-719652D35F75}" presName="circ1Tx" presStyleLbl="revTx" presStyleIdx="0" presStyleCnt="0">
        <dgm:presLayoutVars>
          <dgm:chMax val="0"/>
          <dgm:chPref val="0"/>
          <dgm:bulletEnabled val="1"/>
        </dgm:presLayoutVars>
      </dgm:prSet>
      <dgm:spPr/>
      <dgm:t>
        <a:bodyPr/>
        <a:lstStyle/>
        <a:p>
          <a:endParaRPr lang="en-US"/>
        </a:p>
      </dgm:t>
    </dgm:pt>
    <dgm:pt modelId="{08561D7B-97A8-4E65-8CC9-DD0E210DFC13}" type="pres">
      <dgm:prSet presAssocID="{8F010185-CBAA-45E4-8B3F-02C4EE7B8F7F}" presName="circ2" presStyleLbl="vennNode1" presStyleIdx="1" presStyleCnt="2"/>
      <dgm:spPr/>
      <dgm:t>
        <a:bodyPr/>
        <a:lstStyle/>
        <a:p>
          <a:endParaRPr lang="en-US"/>
        </a:p>
      </dgm:t>
    </dgm:pt>
    <dgm:pt modelId="{7DB65F8D-5065-4D99-BB33-F7472771E891}" type="pres">
      <dgm:prSet presAssocID="{8F010185-CBAA-45E4-8B3F-02C4EE7B8F7F}" presName="circ2Tx" presStyleLbl="revTx" presStyleIdx="0" presStyleCnt="0">
        <dgm:presLayoutVars>
          <dgm:chMax val="0"/>
          <dgm:chPref val="0"/>
          <dgm:bulletEnabled val="1"/>
        </dgm:presLayoutVars>
      </dgm:prSet>
      <dgm:spPr/>
      <dgm:t>
        <a:bodyPr/>
        <a:lstStyle/>
        <a:p>
          <a:endParaRPr lang="en-US"/>
        </a:p>
      </dgm:t>
    </dgm:pt>
  </dgm:ptLst>
  <dgm:cxnLst>
    <dgm:cxn modelId="{9E944803-9150-4E3A-86F8-C37F3666051B}" type="presOf" srcId="{8E756420-6226-4383-9D73-FC9FE02BF68F}" destId="{DABEE385-8604-42FF-834B-E7D6BF50917D}" srcOrd="0" destOrd="1" presId="urn:microsoft.com/office/officeart/2005/8/layout/venn1"/>
    <dgm:cxn modelId="{DFC9C208-D6E9-421A-8EDE-648F5CE5BCC7}" type="presOf" srcId="{84941398-40EE-4421-A7B5-F2FE5DD5DBD5}" destId="{992F42D8-AAAA-4BCA-AEF6-C7542F7501E1}" srcOrd="0" destOrd="0" presId="urn:microsoft.com/office/officeart/2005/8/layout/venn1"/>
    <dgm:cxn modelId="{6EF624F3-018A-49E2-B6E1-25355F5AD31D}" srcId="{84941398-40EE-4421-A7B5-F2FE5DD5DBD5}" destId="{8F010185-CBAA-45E4-8B3F-02C4EE7B8F7F}" srcOrd="1" destOrd="0" parTransId="{DE020928-EAFE-42BD-BBC1-771A706A65CF}" sibTransId="{467AD504-CC56-4F97-8B1D-999BD18F1438}"/>
    <dgm:cxn modelId="{BE72EC0D-7750-4BDB-866A-49BAD9516EAE}" srcId="{AF786E38-3D68-4BCA-BDE5-719652D35F75}" destId="{8E756420-6226-4383-9D73-FC9FE02BF68F}" srcOrd="0" destOrd="0" parTransId="{235C3EED-A09F-4242-9A29-A82F2BAF639A}" sibTransId="{FCB8C418-DADB-47EC-86A1-669C91378F74}"/>
    <dgm:cxn modelId="{1A83B776-DA4A-4D69-9226-1C4D3BBBD27C}" srcId="{8F010185-CBAA-45E4-8B3F-02C4EE7B8F7F}" destId="{556A9679-78C9-417E-B8A3-5B903F8D564A}" srcOrd="0" destOrd="0" parTransId="{4825CB6E-A953-491E-94C0-A05F552043B3}" sibTransId="{DFD6EBFB-4471-486B-8CE4-F095EB1F4B56}"/>
    <dgm:cxn modelId="{055311F6-1B6F-4382-A682-88803299CD5B}" type="presOf" srcId="{8F010185-CBAA-45E4-8B3F-02C4EE7B8F7F}" destId="{08561D7B-97A8-4E65-8CC9-DD0E210DFC13}" srcOrd="0" destOrd="0" presId="urn:microsoft.com/office/officeart/2005/8/layout/venn1"/>
    <dgm:cxn modelId="{16D04E30-E126-42CC-8EF8-3D411A549EFE}" type="presOf" srcId="{8E756420-6226-4383-9D73-FC9FE02BF68F}" destId="{CB087F03-9182-4A4D-9B10-A53FD628C43D}" srcOrd="1" destOrd="1" presId="urn:microsoft.com/office/officeart/2005/8/layout/venn1"/>
    <dgm:cxn modelId="{4A78C91F-A856-45AE-9819-1F505ED026C4}" type="presOf" srcId="{AF786E38-3D68-4BCA-BDE5-719652D35F75}" destId="{CB087F03-9182-4A4D-9B10-A53FD628C43D}" srcOrd="1" destOrd="0" presId="urn:microsoft.com/office/officeart/2005/8/layout/venn1"/>
    <dgm:cxn modelId="{FEAAD964-177E-4634-A3F5-B1718FBD21BB}" srcId="{84941398-40EE-4421-A7B5-F2FE5DD5DBD5}" destId="{AF786E38-3D68-4BCA-BDE5-719652D35F75}" srcOrd="0" destOrd="0" parTransId="{B0CCC45E-917C-4FCF-B570-4238447E20E6}" sibTransId="{636C715C-386A-4C6A-BC78-330A843CAF00}"/>
    <dgm:cxn modelId="{21D7C865-9083-4065-904F-A77AC7371139}" type="presOf" srcId="{8F010185-CBAA-45E4-8B3F-02C4EE7B8F7F}" destId="{7DB65F8D-5065-4D99-BB33-F7472771E891}" srcOrd="1" destOrd="0" presId="urn:microsoft.com/office/officeart/2005/8/layout/venn1"/>
    <dgm:cxn modelId="{EA23F977-70D7-4664-9AF4-0EDBD3DEF991}" type="presOf" srcId="{556A9679-78C9-417E-B8A3-5B903F8D564A}" destId="{08561D7B-97A8-4E65-8CC9-DD0E210DFC13}" srcOrd="0" destOrd="1" presId="urn:microsoft.com/office/officeart/2005/8/layout/venn1"/>
    <dgm:cxn modelId="{B818944E-4651-4C66-B75E-7CB399658CA2}" type="presOf" srcId="{AF786E38-3D68-4BCA-BDE5-719652D35F75}" destId="{DABEE385-8604-42FF-834B-E7D6BF50917D}" srcOrd="0" destOrd="0" presId="urn:microsoft.com/office/officeart/2005/8/layout/venn1"/>
    <dgm:cxn modelId="{6958FE05-57DC-446A-ABFE-0A360BCF5FEE}" type="presOf" srcId="{556A9679-78C9-417E-B8A3-5B903F8D564A}" destId="{7DB65F8D-5065-4D99-BB33-F7472771E891}" srcOrd="1" destOrd="1" presId="urn:microsoft.com/office/officeart/2005/8/layout/venn1"/>
    <dgm:cxn modelId="{17F12BB5-45C4-4438-9984-785C08AF6642}" type="presParOf" srcId="{992F42D8-AAAA-4BCA-AEF6-C7542F7501E1}" destId="{DABEE385-8604-42FF-834B-E7D6BF50917D}" srcOrd="0" destOrd="0" presId="urn:microsoft.com/office/officeart/2005/8/layout/venn1"/>
    <dgm:cxn modelId="{14596947-9F8C-4200-A193-B4648B8F0D92}" type="presParOf" srcId="{992F42D8-AAAA-4BCA-AEF6-C7542F7501E1}" destId="{CB087F03-9182-4A4D-9B10-A53FD628C43D}" srcOrd="1" destOrd="0" presId="urn:microsoft.com/office/officeart/2005/8/layout/venn1"/>
    <dgm:cxn modelId="{C8E61813-3D9C-484F-B10C-DAA5F9C567B6}" type="presParOf" srcId="{992F42D8-AAAA-4BCA-AEF6-C7542F7501E1}" destId="{08561D7B-97A8-4E65-8CC9-DD0E210DFC13}" srcOrd="2" destOrd="0" presId="urn:microsoft.com/office/officeart/2005/8/layout/venn1"/>
    <dgm:cxn modelId="{B64164E9-D551-4B3C-84F6-D2E8CA2571A0}" type="presParOf" srcId="{992F42D8-AAAA-4BCA-AEF6-C7542F7501E1}" destId="{7DB65F8D-5065-4D99-BB33-F7472771E89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941398-40EE-4421-A7B5-F2FE5DD5DBD5}" type="doc">
      <dgm:prSet loTypeId="urn:microsoft.com/office/officeart/2005/8/layout/venn1" loCatId="relationship" qsTypeId="urn:microsoft.com/office/officeart/2005/8/quickstyle/3d2" qsCatId="3D" csTypeId="urn:microsoft.com/office/officeart/2005/8/colors/colorful4" csCatId="colorful" phldr="1"/>
      <dgm:spPr/>
      <dgm:t>
        <a:bodyPr/>
        <a:lstStyle/>
        <a:p>
          <a:endParaRPr lang="en-US"/>
        </a:p>
      </dgm:t>
    </dgm:pt>
    <dgm:pt modelId="{AF786E38-3D68-4BCA-BDE5-719652D35F75}">
      <dgm:prSet phldrT="[Text]" custT="1"/>
      <dgm:spPr>
        <a:solidFill>
          <a:srgbClr val="92D050"/>
        </a:solidFill>
      </dgm:spPr>
      <dgm:t>
        <a:bodyPr anchor="t"/>
        <a:lstStyle/>
        <a:p>
          <a:pPr algn="ctr"/>
          <a:r>
            <a:rPr lang="en-US" sz="3600" b="1" dirty="0" smtClean="0"/>
            <a:t>Fables</a:t>
          </a:r>
        </a:p>
      </dgm:t>
    </dgm:pt>
    <dgm:pt modelId="{B0CCC45E-917C-4FCF-B570-4238447E20E6}" type="parTrans" cxnId="{FEAAD964-177E-4634-A3F5-B1718FBD21BB}">
      <dgm:prSet/>
      <dgm:spPr/>
      <dgm:t>
        <a:bodyPr/>
        <a:lstStyle/>
        <a:p>
          <a:endParaRPr lang="en-US"/>
        </a:p>
      </dgm:t>
    </dgm:pt>
    <dgm:pt modelId="{636C715C-386A-4C6A-BC78-330A843CAF00}" type="sibTrans" cxnId="{FEAAD964-177E-4634-A3F5-B1718FBD21BB}">
      <dgm:prSet/>
      <dgm:spPr/>
      <dgm:t>
        <a:bodyPr/>
        <a:lstStyle/>
        <a:p>
          <a:endParaRPr lang="en-US"/>
        </a:p>
      </dgm:t>
    </dgm:pt>
    <dgm:pt modelId="{8F010185-CBAA-45E4-8B3F-02C4EE7B8F7F}">
      <dgm:prSet phldrT="[Text]" custT="1"/>
      <dgm:spPr>
        <a:solidFill>
          <a:srgbClr val="00B0F0">
            <a:alpha val="50000"/>
          </a:srgbClr>
        </a:solidFill>
      </dgm:spPr>
      <dgm:t>
        <a:bodyPr anchor="t"/>
        <a:lstStyle/>
        <a:p>
          <a:pPr algn="ctr"/>
          <a:r>
            <a:rPr lang="en-US" sz="3600" b="1" dirty="0" smtClean="0"/>
            <a:t>Folktales</a:t>
          </a:r>
          <a:endParaRPr lang="en-US" sz="3700" b="1" dirty="0"/>
        </a:p>
      </dgm:t>
    </dgm:pt>
    <dgm:pt modelId="{DE020928-EAFE-42BD-BBC1-771A706A65CF}" type="parTrans" cxnId="{6EF624F3-018A-49E2-B6E1-25355F5AD31D}">
      <dgm:prSet/>
      <dgm:spPr/>
      <dgm:t>
        <a:bodyPr/>
        <a:lstStyle/>
        <a:p>
          <a:endParaRPr lang="en-US"/>
        </a:p>
      </dgm:t>
    </dgm:pt>
    <dgm:pt modelId="{467AD504-CC56-4F97-8B1D-999BD18F1438}" type="sibTrans" cxnId="{6EF624F3-018A-49E2-B6E1-25355F5AD31D}">
      <dgm:prSet/>
      <dgm:spPr/>
      <dgm:t>
        <a:bodyPr/>
        <a:lstStyle/>
        <a:p>
          <a:endParaRPr lang="en-US"/>
        </a:p>
      </dgm:t>
    </dgm:pt>
    <dgm:pt modelId="{4CFAD41F-E189-4036-854B-64645F93AE3B}">
      <dgm:prSet/>
      <dgm:spPr>
        <a:solidFill>
          <a:srgbClr val="00B0F0">
            <a:alpha val="50000"/>
          </a:srgbClr>
        </a:solidFill>
      </dgm:spPr>
      <dgm:t>
        <a:bodyPr anchor="t"/>
        <a:lstStyle/>
        <a:p>
          <a:pPr algn="l"/>
          <a:r>
            <a:rPr lang="en-US" sz="2900" dirty="0" smtClean="0"/>
            <a:t>Happy Endings</a:t>
          </a:r>
          <a:endParaRPr lang="en-US" sz="2900" dirty="0"/>
        </a:p>
      </dgm:t>
    </dgm:pt>
    <dgm:pt modelId="{CF2F0965-1728-405C-AC14-55A87E0833FD}" type="sibTrans" cxnId="{DD03CBF7-CC7D-43A7-8BD5-FA55B4A35EFD}">
      <dgm:prSet/>
      <dgm:spPr/>
      <dgm:t>
        <a:bodyPr/>
        <a:lstStyle/>
        <a:p>
          <a:endParaRPr lang="en-US"/>
        </a:p>
      </dgm:t>
    </dgm:pt>
    <dgm:pt modelId="{8EED6535-2CE6-4251-B4A2-A06B1B7C8E04}" type="parTrans" cxnId="{DD03CBF7-CC7D-43A7-8BD5-FA55B4A35EFD}">
      <dgm:prSet/>
      <dgm:spPr/>
      <dgm:t>
        <a:bodyPr/>
        <a:lstStyle/>
        <a:p>
          <a:endParaRPr lang="en-US"/>
        </a:p>
      </dgm:t>
    </dgm:pt>
    <dgm:pt modelId="{38DEA200-D8E2-4445-B73A-F0C105E11FEF}">
      <dgm:prSet/>
      <dgm:spPr>
        <a:solidFill>
          <a:srgbClr val="92D050"/>
        </a:solidFill>
      </dgm:spPr>
      <dgm:t>
        <a:bodyPr anchor="t"/>
        <a:lstStyle/>
        <a:p>
          <a:pPr algn="l"/>
          <a:r>
            <a:rPr lang="en-US" sz="2900" dirty="0" smtClean="0"/>
            <a:t>Moral or Lesson</a:t>
          </a:r>
          <a:endParaRPr lang="en-US" sz="2900" dirty="0"/>
        </a:p>
      </dgm:t>
    </dgm:pt>
    <dgm:pt modelId="{1C575143-F7F9-409C-A197-69A2E5F2E17A}" type="sibTrans" cxnId="{94B0A67E-062B-4D40-8F33-A51497D2A47B}">
      <dgm:prSet/>
      <dgm:spPr/>
      <dgm:t>
        <a:bodyPr/>
        <a:lstStyle/>
        <a:p>
          <a:endParaRPr lang="en-US"/>
        </a:p>
      </dgm:t>
    </dgm:pt>
    <dgm:pt modelId="{758BC985-945B-4ABC-B3EE-9D9D5F7C9FBC}" type="parTrans" cxnId="{94B0A67E-062B-4D40-8F33-A51497D2A47B}">
      <dgm:prSet/>
      <dgm:spPr/>
      <dgm:t>
        <a:bodyPr/>
        <a:lstStyle/>
        <a:p>
          <a:endParaRPr lang="en-US"/>
        </a:p>
      </dgm:t>
    </dgm:pt>
    <dgm:pt modelId="{992F42D8-AAAA-4BCA-AEF6-C7542F7501E1}" type="pres">
      <dgm:prSet presAssocID="{84941398-40EE-4421-A7B5-F2FE5DD5DBD5}" presName="compositeShape" presStyleCnt="0">
        <dgm:presLayoutVars>
          <dgm:chMax val="7"/>
          <dgm:dir/>
          <dgm:resizeHandles val="exact"/>
        </dgm:presLayoutVars>
      </dgm:prSet>
      <dgm:spPr/>
      <dgm:t>
        <a:bodyPr/>
        <a:lstStyle/>
        <a:p>
          <a:endParaRPr lang="en-US"/>
        </a:p>
      </dgm:t>
    </dgm:pt>
    <dgm:pt modelId="{DABEE385-8604-42FF-834B-E7D6BF50917D}" type="pres">
      <dgm:prSet presAssocID="{AF786E38-3D68-4BCA-BDE5-719652D35F75}" presName="circ1" presStyleLbl="vennNode1" presStyleIdx="0" presStyleCnt="2"/>
      <dgm:spPr/>
      <dgm:t>
        <a:bodyPr/>
        <a:lstStyle/>
        <a:p>
          <a:endParaRPr lang="en-US"/>
        </a:p>
      </dgm:t>
    </dgm:pt>
    <dgm:pt modelId="{CB087F03-9182-4A4D-9B10-A53FD628C43D}" type="pres">
      <dgm:prSet presAssocID="{AF786E38-3D68-4BCA-BDE5-719652D35F75}" presName="circ1Tx" presStyleLbl="revTx" presStyleIdx="0" presStyleCnt="0">
        <dgm:presLayoutVars>
          <dgm:chMax val="0"/>
          <dgm:chPref val="0"/>
          <dgm:bulletEnabled val="1"/>
        </dgm:presLayoutVars>
      </dgm:prSet>
      <dgm:spPr/>
      <dgm:t>
        <a:bodyPr/>
        <a:lstStyle/>
        <a:p>
          <a:endParaRPr lang="en-US"/>
        </a:p>
      </dgm:t>
    </dgm:pt>
    <dgm:pt modelId="{08561D7B-97A8-4E65-8CC9-DD0E210DFC13}" type="pres">
      <dgm:prSet presAssocID="{8F010185-CBAA-45E4-8B3F-02C4EE7B8F7F}" presName="circ2" presStyleLbl="vennNode1" presStyleIdx="1" presStyleCnt="2" custLinFactNeighborX="-920" custLinFactNeighborY="385"/>
      <dgm:spPr/>
      <dgm:t>
        <a:bodyPr/>
        <a:lstStyle/>
        <a:p>
          <a:endParaRPr lang="en-US"/>
        </a:p>
      </dgm:t>
    </dgm:pt>
    <dgm:pt modelId="{7DB65F8D-5065-4D99-BB33-F7472771E891}" type="pres">
      <dgm:prSet presAssocID="{8F010185-CBAA-45E4-8B3F-02C4EE7B8F7F}" presName="circ2Tx" presStyleLbl="revTx" presStyleIdx="0" presStyleCnt="0">
        <dgm:presLayoutVars>
          <dgm:chMax val="0"/>
          <dgm:chPref val="0"/>
          <dgm:bulletEnabled val="1"/>
        </dgm:presLayoutVars>
      </dgm:prSet>
      <dgm:spPr/>
      <dgm:t>
        <a:bodyPr/>
        <a:lstStyle/>
        <a:p>
          <a:endParaRPr lang="en-US"/>
        </a:p>
      </dgm:t>
    </dgm:pt>
  </dgm:ptLst>
  <dgm:cxnLst>
    <dgm:cxn modelId="{199EECD4-C413-4E9B-A255-3D2A6D65D03A}" type="presOf" srcId="{38DEA200-D8E2-4445-B73A-F0C105E11FEF}" destId="{DABEE385-8604-42FF-834B-E7D6BF50917D}" srcOrd="0" destOrd="1" presId="urn:microsoft.com/office/officeart/2005/8/layout/venn1"/>
    <dgm:cxn modelId="{6F94F50C-33A6-482E-BA89-0A43DBECC333}" type="presOf" srcId="{84941398-40EE-4421-A7B5-F2FE5DD5DBD5}" destId="{992F42D8-AAAA-4BCA-AEF6-C7542F7501E1}" srcOrd="0" destOrd="0" presId="urn:microsoft.com/office/officeart/2005/8/layout/venn1"/>
    <dgm:cxn modelId="{94B0A67E-062B-4D40-8F33-A51497D2A47B}" srcId="{AF786E38-3D68-4BCA-BDE5-719652D35F75}" destId="{38DEA200-D8E2-4445-B73A-F0C105E11FEF}" srcOrd="0" destOrd="0" parTransId="{758BC985-945B-4ABC-B3EE-9D9D5F7C9FBC}" sibTransId="{1C575143-F7F9-409C-A197-69A2E5F2E17A}"/>
    <dgm:cxn modelId="{9112DD74-4AC9-49D4-AAAB-F4CAB82D5D58}" type="presOf" srcId="{4CFAD41F-E189-4036-854B-64645F93AE3B}" destId="{7DB65F8D-5065-4D99-BB33-F7472771E891}" srcOrd="1" destOrd="1" presId="urn:microsoft.com/office/officeart/2005/8/layout/venn1"/>
    <dgm:cxn modelId="{6EF624F3-018A-49E2-B6E1-25355F5AD31D}" srcId="{84941398-40EE-4421-A7B5-F2FE5DD5DBD5}" destId="{8F010185-CBAA-45E4-8B3F-02C4EE7B8F7F}" srcOrd="1" destOrd="0" parTransId="{DE020928-EAFE-42BD-BBC1-771A706A65CF}" sibTransId="{467AD504-CC56-4F97-8B1D-999BD18F1438}"/>
    <dgm:cxn modelId="{DD03CBF7-CC7D-43A7-8BD5-FA55B4A35EFD}" srcId="{8F010185-CBAA-45E4-8B3F-02C4EE7B8F7F}" destId="{4CFAD41F-E189-4036-854B-64645F93AE3B}" srcOrd="0" destOrd="0" parTransId="{8EED6535-2CE6-4251-B4A2-A06B1B7C8E04}" sibTransId="{CF2F0965-1728-405C-AC14-55A87E0833FD}"/>
    <dgm:cxn modelId="{B30F484E-D284-4124-8F5A-0A2D930E02B1}" type="presOf" srcId="{8F010185-CBAA-45E4-8B3F-02C4EE7B8F7F}" destId="{08561D7B-97A8-4E65-8CC9-DD0E210DFC13}" srcOrd="0" destOrd="0" presId="urn:microsoft.com/office/officeart/2005/8/layout/venn1"/>
    <dgm:cxn modelId="{B2C2765B-089F-4030-83C2-9C066BCF86E2}" type="presOf" srcId="{AF786E38-3D68-4BCA-BDE5-719652D35F75}" destId="{DABEE385-8604-42FF-834B-E7D6BF50917D}" srcOrd="0" destOrd="0" presId="urn:microsoft.com/office/officeart/2005/8/layout/venn1"/>
    <dgm:cxn modelId="{632B4FC9-E454-4BD4-91E6-F34BD855839F}" type="presOf" srcId="{8F010185-CBAA-45E4-8B3F-02C4EE7B8F7F}" destId="{7DB65F8D-5065-4D99-BB33-F7472771E891}" srcOrd="1" destOrd="0" presId="urn:microsoft.com/office/officeart/2005/8/layout/venn1"/>
    <dgm:cxn modelId="{FF855FDF-3C62-4A24-A6AA-A7CCB52B9586}" type="presOf" srcId="{38DEA200-D8E2-4445-B73A-F0C105E11FEF}" destId="{CB087F03-9182-4A4D-9B10-A53FD628C43D}" srcOrd="1" destOrd="1" presId="urn:microsoft.com/office/officeart/2005/8/layout/venn1"/>
    <dgm:cxn modelId="{0574E064-3556-4B98-AA5E-DBBCCC234169}" type="presOf" srcId="{AF786E38-3D68-4BCA-BDE5-719652D35F75}" destId="{CB087F03-9182-4A4D-9B10-A53FD628C43D}" srcOrd="1" destOrd="0" presId="urn:microsoft.com/office/officeart/2005/8/layout/venn1"/>
    <dgm:cxn modelId="{FEAAD964-177E-4634-A3F5-B1718FBD21BB}" srcId="{84941398-40EE-4421-A7B5-F2FE5DD5DBD5}" destId="{AF786E38-3D68-4BCA-BDE5-719652D35F75}" srcOrd="0" destOrd="0" parTransId="{B0CCC45E-917C-4FCF-B570-4238447E20E6}" sibTransId="{636C715C-386A-4C6A-BC78-330A843CAF00}"/>
    <dgm:cxn modelId="{425B2B71-4ECA-4ED3-8F53-6009A2FEC75E}" type="presOf" srcId="{4CFAD41F-E189-4036-854B-64645F93AE3B}" destId="{08561D7B-97A8-4E65-8CC9-DD0E210DFC13}" srcOrd="0" destOrd="1" presId="urn:microsoft.com/office/officeart/2005/8/layout/venn1"/>
    <dgm:cxn modelId="{D6EE1400-F94D-4C66-84CC-8E26565CBA19}" type="presParOf" srcId="{992F42D8-AAAA-4BCA-AEF6-C7542F7501E1}" destId="{DABEE385-8604-42FF-834B-E7D6BF50917D}" srcOrd="0" destOrd="0" presId="urn:microsoft.com/office/officeart/2005/8/layout/venn1"/>
    <dgm:cxn modelId="{975D2AC8-F87B-4461-8468-BD3F056DFD02}" type="presParOf" srcId="{992F42D8-AAAA-4BCA-AEF6-C7542F7501E1}" destId="{CB087F03-9182-4A4D-9B10-A53FD628C43D}" srcOrd="1" destOrd="0" presId="urn:microsoft.com/office/officeart/2005/8/layout/venn1"/>
    <dgm:cxn modelId="{27819DAC-F570-4396-9A17-96405696402D}" type="presParOf" srcId="{992F42D8-AAAA-4BCA-AEF6-C7542F7501E1}" destId="{08561D7B-97A8-4E65-8CC9-DD0E210DFC13}" srcOrd="2" destOrd="0" presId="urn:microsoft.com/office/officeart/2005/8/layout/venn1"/>
    <dgm:cxn modelId="{9505AA55-9C46-48D5-8DB3-B865F0F8F9BA}" type="presParOf" srcId="{992F42D8-AAAA-4BCA-AEF6-C7542F7501E1}" destId="{7DB65F8D-5065-4D99-BB33-F7472771E89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941398-40EE-4421-A7B5-F2FE5DD5DBD5}" type="doc">
      <dgm:prSet loTypeId="urn:microsoft.com/office/officeart/2005/8/layout/venn1" loCatId="relationship" qsTypeId="urn:microsoft.com/office/officeart/2005/8/quickstyle/3d2" qsCatId="3D" csTypeId="urn:microsoft.com/office/officeart/2005/8/colors/colorful4" csCatId="colorful" phldr="1"/>
      <dgm:spPr/>
      <dgm:t>
        <a:bodyPr/>
        <a:lstStyle/>
        <a:p>
          <a:endParaRPr lang="en-US"/>
        </a:p>
      </dgm:t>
    </dgm:pt>
    <dgm:pt modelId="{AF786E38-3D68-4BCA-BDE5-719652D35F75}">
      <dgm:prSet phldrT="[Text]" custT="1"/>
      <dgm:spPr>
        <a:solidFill>
          <a:srgbClr val="92D050"/>
        </a:solidFill>
      </dgm:spPr>
      <dgm:t>
        <a:bodyPr/>
        <a:lstStyle/>
        <a:p>
          <a:pPr algn="ctr"/>
          <a:r>
            <a:rPr lang="en-US" sz="3600" b="1" dirty="0" smtClean="0"/>
            <a:t>Fables</a:t>
          </a:r>
        </a:p>
      </dgm:t>
    </dgm:pt>
    <dgm:pt modelId="{B0CCC45E-917C-4FCF-B570-4238447E20E6}" type="parTrans" cxnId="{FEAAD964-177E-4634-A3F5-B1718FBD21BB}">
      <dgm:prSet/>
      <dgm:spPr/>
      <dgm:t>
        <a:bodyPr/>
        <a:lstStyle/>
        <a:p>
          <a:endParaRPr lang="en-US"/>
        </a:p>
      </dgm:t>
    </dgm:pt>
    <dgm:pt modelId="{636C715C-386A-4C6A-BC78-330A843CAF00}" type="sibTrans" cxnId="{FEAAD964-177E-4634-A3F5-B1718FBD21BB}">
      <dgm:prSet/>
      <dgm:spPr/>
      <dgm:t>
        <a:bodyPr/>
        <a:lstStyle/>
        <a:p>
          <a:endParaRPr lang="en-US"/>
        </a:p>
      </dgm:t>
    </dgm:pt>
    <dgm:pt modelId="{8F010185-CBAA-45E4-8B3F-02C4EE7B8F7F}">
      <dgm:prSet phldrT="[Text]" custT="1"/>
      <dgm:spPr>
        <a:solidFill>
          <a:srgbClr val="00B0F0">
            <a:alpha val="50000"/>
          </a:srgbClr>
        </a:solidFill>
      </dgm:spPr>
      <dgm:t>
        <a:bodyPr/>
        <a:lstStyle/>
        <a:p>
          <a:pPr algn="ctr"/>
          <a:r>
            <a:rPr lang="en-US" sz="3600" b="1" dirty="0" smtClean="0"/>
            <a:t>Folktales</a:t>
          </a:r>
          <a:endParaRPr lang="en-US" sz="3700" b="1" dirty="0"/>
        </a:p>
      </dgm:t>
    </dgm:pt>
    <dgm:pt modelId="{DE020928-EAFE-42BD-BBC1-771A706A65CF}" type="parTrans" cxnId="{6EF624F3-018A-49E2-B6E1-25355F5AD31D}">
      <dgm:prSet/>
      <dgm:spPr/>
      <dgm:t>
        <a:bodyPr/>
        <a:lstStyle/>
        <a:p>
          <a:endParaRPr lang="en-US"/>
        </a:p>
      </dgm:t>
    </dgm:pt>
    <dgm:pt modelId="{467AD504-CC56-4F97-8B1D-999BD18F1438}" type="sibTrans" cxnId="{6EF624F3-018A-49E2-B6E1-25355F5AD31D}">
      <dgm:prSet/>
      <dgm:spPr/>
      <dgm:t>
        <a:bodyPr/>
        <a:lstStyle/>
        <a:p>
          <a:endParaRPr lang="en-US"/>
        </a:p>
      </dgm:t>
    </dgm:pt>
    <dgm:pt modelId="{4CFAD41F-E189-4036-854B-64645F93AE3B}">
      <dgm:prSet/>
      <dgm:spPr>
        <a:solidFill>
          <a:srgbClr val="00B0F0">
            <a:alpha val="50000"/>
          </a:srgbClr>
        </a:solidFill>
      </dgm:spPr>
      <dgm:t>
        <a:bodyPr/>
        <a:lstStyle/>
        <a:p>
          <a:pPr algn="l"/>
          <a:r>
            <a:rPr lang="en-US" sz="2900" dirty="0" smtClean="0"/>
            <a:t>Happy Endings</a:t>
          </a:r>
          <a:endParaRPr lang="en-US" sz="2900" dirty="0"/>
        </a:p>
      </dgm:t>
    </dgm:pt>
    <dgm:pt modelId="{CF2F0965-1728-405C-AC14-55A87E0833FD}" type="sibTrans" cxnId="{DD03CBF7-CC7D-43A7-8BD5-FA55B4A35EFD}">
      <dgm:prSet/>
      <dgm:spPr/>
      <dgm:t>
        <a:bodyPr/>
        <a:lstStyle/>
        <a:p>
          <a:endParaRPr lang="en-US"/>
        </a:p>
      </dgm:t>
    </dgm:pt>
    <dgm:pt modelId="{8EED6535-2CE6-4251-B4A2-A06B1B7C8E04}" type="parTrans" cxnId="{DD03CBF7-CC7D-43A7-8BD5-FA55B4A35EFD}">
      <dgm:prSet/>
      <dgm:spPr/>
      <dgm:t>
        <a:bodyPr/>
        <a:lstStyle/>
        <a:p>
          <a:endParaRPr lang="en-US"/>
        </a:p>
      </dgm:t>
    </dgm:pt>
    <dgm:pt modelId="{556A9679-78C9-417E-B8A3-5B903F8D564A}">
      <dgm:prSet/>
      <dgm:spPr>
        <a:solidFill>
          <a:srgbClr val="00B0F0">
            <a:alpha val="50000"/>
          </a:srgbClr>
        </a:solidFill>
      </dgm:spPr>
      <dgm:t>
        <a:bodyPr/>
        <a:lstStyle/>
        <a:p>
          <a:pPr algn="l"/>
          <a:r>
            <a:rPr lang="en-US" sz="2900" dirty="0" smtClean="0"/>
            <a:t>Sets of 3 events</a:t>
          </a:r>
          <a:endParaRPr lang="en-US" sz="2900" dirty="0"/>
        </a:p>
      </dgm:t>
    </dgm:pt>
    <dgm:pt modelId="{DFD6EBFB-4471-486B-8CE4-F095EB1F4B56}" type="sibTrans" cxnId="{1A83B776-DA4A-4D69-9226-1C4D3BBBD27C}">
      <dgm:prSet/>
      <dgm:spPr/>
      <dgm:t>
        <a:bodyPr/>
        <a:lstStyle/>
        <a:p>
          <a:endParaRPr lang="en-US"/>
        </a:p>
      </dgm:t>
    </dgm:pt>
    <dgm:pt modelId="{4825CB6E-A953-491E-94C0-A05F552043B3}" type="parTrans" cxnId="{1A83B776-DA4A-4D69-9226-1C4D3BBBD27C}">
      <dgm:prSet/>
      <dgm:spPr/>
      <dgm:t>
        <a:bodyPr/>
        <a:lstStyle/>
        <a:p>
          <a:endParaRPr lang="en-US"/>
        </a:p>
      </dgm:t>
    </dgm:pt>
    <dgm:pt modelId="{0041F64B-3F95-4638-B05F-DC35DEF9C6AD}">
      <dgm:prSet/>
      <dgm:spPr>
        <a:solidFill>
          <a:srgbClr val="00B0F0">
            <a:alpha val="50000"/>
          </a:srgbClr>
        </a:solidFill>
      </dgm:spPr>
      <dgm:t>
        <a:bodyPr/>
        <a:lstStyle/>
        <a:p>
          <a:pPr algn="l"/>
          <a:r>
            <a:rPr lang="en-US" sz="2900" i="1" dirty="0" smtClean="0"/>
            <a:t>Exaggeration</a:t>
          </a:r>
          <a:endParaRPr lang="en-US" sz="2900" i="1" dirty="0"/>
        </a:p>
      </dgm:t>
    </dgm:pt>
    <dgm:pt modelId="{A3D7BEBB-9389-4B81-B236-F32D12DBFE25}" type="sibTrans" cxnId="{D6BD690F-7A16-4BAC-8424-EFA49F509D94}">
      <dgm:prSet/>
      <dgm:spPr/>
      <dgm:t>
        <a:bodyPr/>
        <a:lstStyle/>
        <a:p>
          <a:endParaRPr lang="en-US"/>
        </a:p>
      </dgm:t>
    </dgm:pt>
    <dgm:pt modelId="{484D9C4A-2A8B-4084-A4FE-A286B57C50AC}" type="parTrans" cxnId="{D6BD690F-7A16-4BAC-8424-EFA49F509D94}">
      <dgm:prSet/>
      <dgm:spPr/>
      <dgm:t>
        <a:bodyPr/>
        <a:lstStyle/>
        <a:p>
          <a:endParaRPr lang="en-US"/>
        </a:p>
      </dgm:t>
    </dgm:pt>
    <dgm:pt modelId="{F63D3D70-1267-4C6B-821A-B3558F5C24E9}">
      <dgm:prSet/>
      <dgm:spPr>
        <a:solidFill>
          <a:srgbClr val="00B0F0">
            <a:alpha val="50000"/>
          </a:srgbClr>
        </a:solidFill>
      </dgm:spPr>
      <dgm:t>
        <a:bodyPr/>
        <a:lstStyle/>
        <a:p>
          <a:pPr algn="l"/>
          <a:r>
            <a:rPr lang="en-US" sz="2900" dirty="0" smtClean="0"/>
            <a:t>Common People or Animals</a:t>
          </a:r>
          <a:endParaRPr lang="en-US" sz="2900" dirty="0"/>
        </a:p>
      </dgm:t>
    </dgm:pt>
    <dgm:pt modelId="{5510BF78-7714-4581-A953-9ECBB28D2299}" type="sibTrans" cxnId="{78373B89-A43A-44C8-9405-468813EBF029}">
      <dgm:prSet/>
      <dgm:spPr/>
      <dgm:t>
        <a:bodyPr/>
        <a:lstStyle/>
        <a:p>
          <a:endParaRPr lang="en-US"/>
        </a:p>
      </dgm:t>
    </dgm:pt>
    <dgm:pt modelId="{021276C6-9364-44F6-9C78-4DB70162D564}" type="parTrans" cxnId="{78373B89-A43A-44C8-9405-468813EBF029}">
      <dgm:prSet/>
      <dgm:spPr/>
      <dgm:t>
        <a:bodyPr/>
        <a:lstStyle/>
        <a:p>
          <a:endParaRPr lang="en-US"/>
        </a:p>
      </dgm:t>
    </dgm:pt>
    <dgm:pt modelId="{38DEA200-D8E2-4445-B73A-F0C105E11FEF}">
      <dgm:prSet/>
      <dgm:spPr>
        <a:solidFill>
          <a:srgbClr val="92D050"/>
        </a:solidFill>
      </dgm:spPr>
      <dgm:t>
        <a:bodyPr/>
        <a:lstStyle/>
        <a:p>
          <a:pPr algn="l"/>
          <a:r>
            <a:rPr lang="en-US" sz="2900" dirty="0" smtClean="0"/>
            <a:t>Moral or Lesson</a:t>
          </a:r>
          <a:endParaRPr lang="en-US" sz="2900" dirty="0"/>
        </a:p>
      </dgm:t>
    </dgm:pt>
    <dgm:pt modelId="{1C575143-F7F9-409C-A197-69A2E5F2E17A}" type="sibTrans" cxnId="{94B0A67E-062B-4D40-8F33-A51497D2A47B}">
      <dgm:prSet/>
      <dgm:spPr/>
      <dgm:t>
        <a:bodyPr/>
        <a:lstStyle/>
        <a:p>
          <a:endParaRPr lang="en-US"/>
        </a:p>
      </dgm:t>
    </dgm:pt>
    <dgm:pt modelId="{758BC985-945B-4ABC-B3EE-9D9D5F7C9FBC}" type="parTrans" cxnId="{94B0A67E-062B-4D40-8F33-A51497D2A47B}">
      <dgm:prSet/>
      <dgm:spPr/>
      <dgm:t>
        <a:bodyPr/>
        <a:lstStyle/>
        <a:p>
          <a:endParaRPr lang="en-US"/>
        </a:p>
      </dgm:t>
    </dgm:pt>
    <dgm:pt modelId="{8E756420-6226-4383-9D73-FC9FE02BF68F}">
      <dgm:prSet/>
      <dgm:spPr>
        <a:solidFill>
          <a:srgbClr val="92D050"/>
        </a:solidFill>
      </dgm:spPr>
      <dgm:t>
        <a:bodyPr/>
        <a:lstStyle/>
        <a:p>
          <a:pPr algn="l"/>
          <a:r>
            <a:rPr lang="en-US" sz="2900" dirty="0" smtClean="0"/>
            <a:t>Very Short Tales</a:t>
          </a:r>
          <a:endParaRPr lang="en-US" sz="2900" dirty="0"/>
        </a:p>
      </dgm:t>
    </dgm:pt>
    <dgm:pt modelId="{FCB8C418-DADB-47EC-86A1-669C91378F74}" type="sibTrans" cxnId="{BE72EC0D-7750-4BDB-866A-49BAD9516EAE}">
      <dgm:prSet/>
      <dgm:spPr/>
      <dgm:t>
        <a:bodyPr/>
        <a:lstStyle/>
        <a:p>
          <a:endParaRPr lang="en-US"/>
        </a:p>
      </dgm:t>
    </dgm:pt>
    <dgm:pt modelId="{235C3EED-A09F-4242-9A29-A82F2BAF639A}" type="parTrans" cxnId="{BE72EC0D-7750-4BDB-866A-49BAD9516EAE}">
      <dgm:prSet/>
      <dgm:spPr/>
      <dgm:t>
        <a:bodyPr/>
        <a:lstStyle/>
        <a:p>
          <a:endParaRPr lang="en-US"/>
        </a:p>
      </dgm:t>
    </dgm:pt>
    <dgm:pt modelId="{978EAA8E-D6D8-4BE4-97D3-BE6EEFB6FBF9}">
      <dgm:prSet/>
      <dgm:spPr>
        <a:solidFill>
          <a:srgbClr val="92D050"/>
        </a:solidFill>
      </dgm:spPr>
      <dgm:t>
        <a:bodyPr/>
        <a:lstStyle/>
        <a:p>
          <a:pPr algn="l"/>
          <a:r>
            <a:rPr lang="en-US" sz="2900" i="1" dirty="0" smtClean="0"/>
            <a:t>Personification</a:t>
          </a:r>
          <a:endParaRPr lang="en-US" sz="2900" i="1" dirty="0"/>
        </a:p>
      </dgm:t>
    </dgm:pt>
    <dgm:pt modelId="{ECE2C4A2-9223-43DD-81B1-B0CC8892B42D}" type="sibTrans" cxnId="{F81D039F-1D6D-4CC0-B787-9ED129351E76}">
      <dgm:prSet/>
      <dgm:spPr/>
      <dgm:t>
        <a:bodyPr/>
        <a:lstStyle/>
        <a:p>
          <a:endParaRPr lang="en-US"/>
        </a:p>
      </dgm:t>
    </dgm:pt>
    <dgm:pt modelId="{DDFB2A2A-8F1F-48A2-99B9-A5E0C4290A31}" type="parTrans" cxnId="{F81D039F-1D6D-4CC0-B787-9ED129351E76}">
      <dgm:prSet/>
      <dgm:spPr/>
      <dgm:t>
        <a:bodyPr/>
        <a:lstStyle/>
        <a:p>
          <a:endParaRPr lang="en-US"/>
        </a:p>
      </dgm:t>
    </dgm:pt>
    <dgm:pt modelId="{12165C08-B204-4978-A8AC-E790804F554F}">
      <dgm:prSet/>
      <dgm:spPr>
        <a:solidFill>
          <a:srgbClr val="92D050"/>
        </a:solidFill>
      </dgm:spPr>
      <dgm:t>
        <a:bodyPr/>
        <a:lstStyle/>
        <a:p>
          <a:pPr algn="l"/>
          <a:r>
            <a:rPr lang="en-US" sz="2900" dirty="0" smtClean="0"/>
            <a:t>Animals </a:t>
          </a:r>
          <a:endParaRPr lang="en-US" sz="2900" dirty="0"/>
        </a:p>
      </dgm:t>
    </dgm:pt>
    <dgm:pt modelId="{D021E87D-8982-4134-9AA3-D82BD4D4D045}" type="sibTrans" cxnId="{3E97349D-E2E2-4C02-9C90-05B969550AA6}">
      <dgm:prSet/>
      <dgm:spPr/>
      <dgm:t>
        <a:bodyPr/>
        <a:lstStyle/>
        <a:p>
          <a:endParaRPr lang="en-US"/>
        </a:p>
      </dgm:t>
    </dgm:pt>
    <dgm:pt modelId="{E37D6729-8C56-4A9D-A1CF-5AEA0E8CC789}" type="parTrans" cxnId="{3E97349D-E2E2-4C02-9C90-05B969550AA6}">
      <dgm:prSet/>
      <dgm:spPr/>
      <dgm:t>
        <a:bodyPr/>
        <a:lstStyle/>
        <a:p>
          <a:endParaRPr lang="en-US"/>
        </a:p>
      </dgm:t>
    </dgm:pt>
    <dgm:pt modelId="{992F42D8-AAAA-4BCA-AEF6-C7542F7501E1}" type="pres">
      <dgm:prSet presAssocID="{84941398-40EE-4421-A7B5-F2FE5DD5DBD5}" presName="compositeShape" presStyleCnt="0">
        <dgm:presLayoutVars>
          <dgm:chMax val="7"/>
          <dgm:dir/>
          <dgm:resizeHandles val="exact"/>
        </dgm:presLayoutVars>
      </dgm:prSet>
      <dgm:spPr/>
      <dgm:t>
        <a:bodyPr/>
        <a:lstStyle/>
        <a:p>
          <a:endParaRPr lang="en-US"/>
        </a:p>
      </dgm:t>
    </dgm:pt>
    <dgm:pt modelId="{DABEE385-8604-42FF-834B-E7D6BF50917D}" type="pres">
      <dgm:prSet presAssocID="{AF786E38-3D68-4BCA-BDE5-719652D35F75}" presName="circ1" presStyleLbl="vennNode1" presStyleIdx="0" presStyleCnt="2"/>
      <dgm:spPr/>
      <dgm:t>
        <a:bodyPr/>
        <a:lstStyle/>
        <a:p>
          <a:endParaRPr lang="en-US"/>
        </a:p>
      </dgm:t>
    </dgm:pt>
    <dgm:pt modelId="{CB087F03-9182-4A4D-9B10-A53FD628C43D}" type="pres">
      <dgm:prSet presAssocID="{AF786E38-3D68-4BCA-BDE5-719652D35F75}" presName="circ1Tx" presStyleLbl="revTx" presStyleIdx="0" presStyleCnt="0">
        <dgm:presLayoutVars>
          <dgm:chMax val="0"/>
          <dgm:chPref val="0"/>
          <dgm:bulletEnabled val="1"/>
        </dgm:presLayoutVars>
      </dgm:prSet>
      <dgm:spPr/>
      <dgm:t>
        <a:bodyPr/>
        <a:lstStyle/>
        <a:p>
          <a:endParaRPr lang="en-US"/>
        </a:p>
      </dgm:t>
    </dgm:pt>
    <dgm:pt modelId="{08561D7B-97A8-4E65-8CC9-DD0E210DFC13}" type="pres">
      <dgm:prSet presAssocID="{8F010185-CBAA-45E4-8B3F-02C4EE7B8F7F}" presName="circ2" presStyleLbl="vennNode1" presStyleIdx="1" presStyleCnt="2"/>
      <dgm:spPr/>
      <dgm:t>
        <a:bodyPr/>
        <a:lstStyle/>
        <a:p>
          <a:endParaRPr lang="en-US"/>
        </a:p>
      </dgm:t>
    </dgm:pt>
    <dgm:pt modelId="{7DB65F8D-5065-4D99-BB33-F7472771E891}" type="pres">
      <dgm:prSet presAssocID="{8F010185-CBAA-45E4-8B3F-02C4EE7B8F7F}" presName="circ2Tx" presStyleLbl="revTx" presStyleIdx="0" presStyleCnt="0">
        <dgm:presLayoutVars>
          <dgm:chMax val="0"/>
          <dgm:chPref val="0"/>
          <dgm:bulletEnabled val="1"/>
        </dgm:presLayoutVars>
      </dgm:prSet>
      <dgm:spPr/>
      <dgm:t>
        <a:bodyPr/>
        <a:lstStyle/>
        <a:p>
          <a:endParaRPr lang="en-US"/>
        </a:p>
      </dgm:t>
    </dgm:pt>
  </dgm:ptLst>
  <dgm:cxnLst>
    <dgm:cxn modelId="{94B0A67E-062B-4D40-8F33-A51497D2A47B}" srcId="{AF786E38-3D68-4BCA-BDE5-719652D35F75}" destId="{38DEA200-D8E2-4445-B73A-F0C105E11FEF}" srcOrd="3" destOrd="0" parTransId="{758BC985-945B-4ABC-B3EE-9D9D5F7C9FBC}" sibTransId="{1C575143-F7F9-409C-A197-69A2E5F2E17A}"/>
    <dgm:cxn modelId="{E14B1DB9-5D37-48B7-9E2D-DA2D46117E8D}" type="presOf" srcId="{AF786E38-3D68-4BCA-BDE5-719652D35F75}" destId="{CB087F03-9182-4A4D-9B10-A53FD628C43D}" srcOrd="1" destOrd="0" presId="urn:microsoft.com/office/officeart/2005/8/layout/venn1"/>
    <dgm:cxn modelId="{F81D039F-1D6D-4CC0-B787-9ED129351E76}" srcId="{AF786E38-3D68-4BCA-BDE5-719652D35F75}" destId="{978EAA8E-D6D8-4BE4-97D3-BE6EEFB6FBF9}" srcOrd="1" destOrd="0" parTransId="{DDFB2A2A-8F1F-48A2-99B9-A5E0C4290A31}" sibTransId="{ECE2C4A2-9223-43DD-81B1-B0CC8892B42D}"/>
    <dgm:cxn modelId="{7BF0A2E2-738E-481C-B570-DFF09D42FCCC}" type="presOf" srcId="{4CFAD41F-E189-4036-854B-64645F93AE3B}" destId="{08561D7B-97A8-4E65-8CC9-DD0E210DFC13}" srcOrd="0" destOrd="4" presId="urn:microsoft.com/office/officeart/2005/8/layout/venn1"/>
    <dgm:cxn modelId="{78373B89-A43A-44C8-9405-468813EBF029}" srcId="{8F010185-CBAA-45E4-8B3F-02C4EE7B8F7F}" destId="{F63D3D70-1267-4C6B-821A-B3558F5C24E9}" srcOrd="0" destOrd="0" parTransId="{021276C6-9364-44F6-9C78-4DB70162D564}" sibTransId="{5510BF78-7714-4581-A953-9ECBB28D2299}"/>
    <dgm:cxn modelId="{D6BD690F-7A16-4BAC-8424-EFA49F509D94}" srcId="{8F010185-CBAA-45E4-8B3F-02C4EE7B8F7F}" destId="{0041F64B-3F95-4638-B05F-DC35DEF9C6AD}" srcOrd="1" destOrd="0" parTransId="{484D9C4A-2A8B-4084-A4FE-A286B57C50AC}" sibTransId="{A3D7BEBB-9389-4B81-B236-F32D12DBFE25}"/>
    <dgm:cxn modelId="{6AE6FD3C-73B1-4EF5-BC39-EAE05CEC2475}" type="presOf" srcId="{8F010185-CBAA-45E4-8B3F-02C4EE7B8F7F}" destId="{08561D7B-97A8-4E65-8CC9-DD0E210DFC13}" srcOrd="0" destOrd="0" presId="urn:microsoft.com/office/officeart/2005/8/layout/venn1"/>
    <dgm:cxn modelId="{CA4BDDE0-079B-47A9-99E5-2C84F53DAA96}" type="presOf" srcId="{8E756420-6226-4383-9D73-FC9FE02BF68F}" destId="{CB087F03-9182-4A4D-9B10-A53FD628C43D}" srcOrd="1" destOrd="3" presId="urn:microsoft.com/office/officeart/2005/8/layout/venn1"/>
    <dgm:cxn modelId="{6EF624F3-018A-49E2-B6E1-25355F5AD31D}" srcId="{84941398-40EE-4421-A7B5-F2FE5DD5DBD5}" destId="{8F010185-CBAA-45E4-8B3F-02C4EE7B8F7F}" srcOrd="1" destOrd="0" parTransId="{DE020928-EAFE-42BD-BBC1-771A706A65CF}" sibTransId="{467AD504-CC56-4F97-8B1D-999BD18F1438}"/>
    <dgm:cxn modelId="{EEEC41FA-CE41-470F-97B1-DE16D2D09665}" type="presOf" srcId="{556A9679-78C9-417E-B8A3-5B903F8D564A}" destId="{7DB65F8D-5065-4D99-BB33-F7472771E891}" srcOrd="1" destOrd="3" presId="urn:microsoft.com/office/officeart/2005/8/layout/venn1"/>
    <dgm:cxn modelId="{DD03CBF7-CC7D-43A7-8BD5-FA55B4A35EFD}" srcId="{8F010185-CBAA-45E4-8B3F-02C4EE7B8F7F}" destId="{4CFAD41F-E189-4036-854B-64645F93AE3B}" srcOrd="3" destOrd="0" parTransId="{8EED6535-2CE6-4251-B4A2-A06B1B7C8E04}" sibTransId="{CF2F0965-1728-405C-AC14-55A87E0833FD}"/>
    <dgm:cxn modelId="{1823EEA3-B684-42C2-932A-29C0277DF78F}" type="presOf" srcId="{F63D3D70-1267-4C6B-821A-B3558F5C24E9}" destId="{7DB65F8D-5065-4D99-BB33-F7472771E891}" srcOrd="1" destOrd="1" presId="urn:microsoft.com/office/officeart/2005/8/layout/venn1"/>
    <dgm:cxn modelId="{BE72EC0D-7750-4BDB-866A-49BAD9516EAE}" srcId="{AF786E38-3D68-4BCA-BDE5-719652D35F75}" destId="{8E756420-6226-4383-9D73-FC9FE02BF68F}" srcOrd="2" destOrd="0" parTransId="{235C3EED-A09F-4242-9A29-A82F2BAF639A}" sibTransId="{FCB8C418-DADB-47EC-86A1-669C91378F74}"/>
    <dgm:cxn modelId="{1A83B776-DA4A-4D69-9226-1C4D3BBBD27C}" srcId="{8F010185-CBAA-45E4-8B3F-02C4EE7B8F7F}" destId="{556A9679-78C9-417E-B8A3-5B903F8D564A}" srcOrd="2" destOrd="0" parTransId="{4825CB6E-A953-491E-94C0-A05F552043B3}" sibTransId="{DFD6EBFB-4471-486B-8CE4-F095EB1F4B56}"/>
    <dgm:cxn modelId="{FEB38D22-57F9-4EAF-B9EB-AAFD7B42E029}" type="presOf" srcId="{978EAA8E-D6D8-4BE4-97D3-BE6EEFB6FBF9}" destId="{DABEE385-8604-42FF-834B-E7D6BF50917D}" srcOrd="0" destOrd="2" presId="urn:microsoft.com/office/officeart/2005/8/layout/venn1"/>
    <dgm:cxn modelId="{180854B8-A10F-4CA1-8BD8-19A87AAA2CD9}" type="presOf" srcId="{8F010185-CBAA-45E4-8B3F-02C4EE7B8F7F}" destId="{7DB65F8D-5065-4D99-BB33-F7472771E891}" srcOrd="1" destOrd="0" presId="urn:microsoft.com/office/officeart/2005/8/layout/venn1"/>
    <dgm:cxn modelId="{1B0063BA-E58C-41D4-882B-62D432785A43}" type="presOf" srcId="{F63D3D70-1267-4C6B-821A-B3558F5C24E9}" destId="{08561D7B-97A8-4E65-8CC9-DD0E210DFC13}" srcOrd="0" destOrd="1" presId="urn:microsoft.com/office/officeart/2005/8/layout/venn1"/>
    <dgm:cxn modelId="{6BAD7D8F-863C-4389-B5CB-BB32A41250E4}" type="presOf" srcId="{8E756420-6226-4383-9D73-FC9FE02BF68F}" destId="{DABEE385-8604-42FF-834B-E7D6BF50917D}" srcOrd="0" destOrd="3" presId="urn:microsoft.com/office/officeart/2005/8/layout/venn1"/>
    <dgm:cxn modelId="{B7C18831-89E0-47D8-AFBF-9A07566C76D7}" type="presOf" srcId="{38DEA200-D8E2-4445-B73A-F0C105E11FEF}" destId="{DABEE385-8604-42FF-834B-E7D6BF50917D}" srcOrd="0" destOrd="4" presId="urn:microsoft.com/office/officeart/2005/8/layout/venn1"/>
    <dgm:cxn modelId="{3E97349D-E2E2-4C02-9C90-05B969550AA6}" srcId="{AF786E38-3D68-4BCA-BDE5-719652D35F75}" destId="{12165C08-B204-4978-A8AC-E790804F554F}" srcOrd="0" destOrd="0" parTransId="{E37D6729-8C56-4A9D-A1CF-5AEA0E8CC789}" sibTransId="{D021E87D-8982-4134-9AA3-D82BD4D4D045}"/>
    <dgm:cxn modelId="{8D00F86D-D117-4D8F-B163-447EAD551D04}" type="presOf" srcId="{978EAA8E-D6D8-4BE4-97D3-BE6EEFB6FBF9}" destId="{CB087F03-9182-4A4D-9B10-A53FD628C43D}" srcOrd="1" destOrd="2" presId="urn:microsoft.com/office/officeart/2005/8/layout/venn1"/>
    <dgm:cxn modelId="{FEAAD964-177E-4634-A3F5-B1718FBD21BB}" srcId="{84941398-40EE-4421-A7B5-F2FE5DD5DBD5}" destId="{AF786E38-3D68-4BCA-BDE5-719652D35F75}" srcOrd="0" destOrd="0" parTransId="{B0CCC45E-917C-4FCF-B570-4238447E20E6}" sibTransId="{636C715C-386A-4C6A-BC78-330A843CAF00}"/>
    <dgm:cxn modelId="{F20CA999-0870-4C2D-A710-31C3DBA44DEB}" type="presOf" srcId="{AF786E38-3D68-4BCA-BDE5-719652D35F75}" destId="{DABEE385-8604-42FF-834B-E7D6BF50917D}" srcOrd="0" destOrd="0" presId="urn:microsoft.com/office/officeart/2005/8/layout/venn1"/>
    <dgm:cxn modelId="{5C689A3D-74CC-4306-8CAE-DD96FFF0A14B}" type="presOf" srcId="{12165C08-B204-4978-A8AC-E790804F554F}" destId="{CB087F03-9182-4A4D-9B10-A53FD628C43D}" srcOrd="1" destOrd="1" presId="urn:microsoft.com/office/officeart/2005/8/layout/venn1"/>
    <dgm:cxn modelId="{25B0D1AF-CD42-49A3-B843-B412AB0BEFC4}" type="presOf" srcId="{84941398-40EE-4421-A7B5-F2FE5DD5DBD5}" destId="{992F42D8-AAAA-4BCA-AEF6-C7542F7501E1}" srcOrd="0" destOrd="0" presId="urn:microsoft.com/office/officeart/2005/8/layout/venn1"/>
    <dgm:cxn modelId="{60031568-817A-4029-A2B5-205F6C397CAD}" type="presOf" srcId="{38DEA200-D8E2-4445-B73A-F0C105E11FEF}" destId="{CB087F03-9182-4A4D-9B10-A53FD628C43D}" srcOrd="1" destOrd="4" presId="urn:microsoft.com/office/officeart/2005/8/layout/venn1"/>
    <dgm:cxn modelId="{1AF57565-6413-46BE-A71A-EB07D984A0AC}" type="presOf" srcId="{12165C08-B204-4978-A8AC-E790804F554F}" destId="{DABEE385-8604-42FF-834B-E7D6BF50917D}" srcOrd="0" destOrd="1" presId="urn:microsoft.com/office/officeart/2005/8/layout/venn1"/>
    <dgm:cxn modelId="{AD694CD0-32EF-49B8-B262-3FC1D4F69675}" type="presOf" srcId="{4CFAD41F-E189-4036-854B-64645F93AE3B}" destId="{7DB65F8D-5065-4D99-BB33-F7472771E891}" srcOrd="1" destOrd="4" presId="urn:microsoft.com/office/officeart/2005/8/layout/venn1"/>
    <dgm:cxn modelId="{7CB75653-0FFE-4A03-A22A-A31132B1F893}" type="presOf" srcId="{0041F64B-3F95-4638-B05F-DC35DEF9C6AD}" destId="{08561D7B-97A8-4E65-8CC9-DD0E210DFC13}" srcOrd="0" destOrd="2" presId="urn:microsoft.com/office/officeart/2005/8/layout/venn1"/>
    <dgm:cxn modelId="{825C7808-8AF1-44E0-8459-3F35EA0A257D}" type="presOf" srcId="{0041F64B-3F95-4638-B05F-DC35DEF9C6AD}" destId="{7DB65F8D-5065-4D99-BB33-F7472771E891}" srcOrd="1" destOrd="2" presId="urn:microsoft.com/office/officeart/2005/8/layout/venn1"/>
    <dgm:cxn modelId="{D9930D62-E8F8-439E-8516-FAF78EE66AFA}" type="presOf" srcId="{556A9679-78C9-417E-B8A3-5B903F8D564A}" destId="{08561D7B-97A8-4E65-8CC9-DD0E210DFC13}" srcOrd="0" destOrd="3" presId="urn:microsoft.com/office/officeart/2005/8/layout/venn1"/>
    <dgm:cxn modelId="{81D3CC85-1638-4765-A924-FEFAA4E45305}" type="presParOf" srcId="{992F42D8-AAAA-4BCA-AEF6-C7542F7501E1}" destId="{DABEE385-8604-42FF-834B-E7D6BF50917D}" srcOrd="0" destOrd="0" presId="urn:microsoft.com/office/officeart/2005/8/layout/venn1"/>
    <dgm:cxn modelId="{08C280B1-A156-4983-A375-9D1649A52BCB}" type="presParOf" srcId="{992F42D8-AAAA-4BCA-AEF6-C7542F7501E1}" destId="{CB087F03-9182-4A4D-9B10-A53FD628C43D}" srcOrd="1" destOrd="0" presId="urn:microsoft.com/office/officeart/2005/8/layout/venn1"/>
    <dgm:cxn modelId="{BFC17B6D-9382-4E24-9917-460E2B10B4EE}" type="presParOf" srcId="{992F42D8-AAAA-4BCA-AEF6-C7542F7501E1}" destId="{08561D7B-97A8-4E65-8CC9-DD0E210DFC13}" srcOrd="2" destOrd="0" presId="urn:microsoft.com/office/officeart/2005/8/layout/venn1"/>
    <dgm:cxn modelId="{358CD0DE-A16C-4632-9222-3A8EAF794FEC}" type="presParOf" srcId="{992F42D8-AAAA-4BCA-AEF6-C7542F7501E1}" destId="{7DB65F8D-5065-4D99-BB33-F7472771E89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E385-8604-42FF-834B-E7D6BF50917D}">
      <dsp:nvSpPr>
        <dsp:cNvPr id="0" name=""/>
        <dsp:cNvSpPr/>
      </dsp:nvSpPr>
      <dsp:spPr>
        <a:xfrm>
          <a:off x="197167" y="32067"/>
          <a:ext cx="4863465" cy="4863464"/>
        </a:xfrm>
        <a:prstGeom prst="ellipse">
          <a:avLst/>
        </a:prstGeom>
        <a:solidFill>
          <a:srgbClr val="92D05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b="1" kern="1200" dirty="0" smtClean="0"/>
            <a:t>Fables</a:t>
          </a:r>
        </a:p>
      </dsp:txBody>
      <dsp:txXfrm>
        <a:off x="876299" y="605574"/>
        <a:ext cx="2804160" cy="3716450"/>
      </dsp:txXfrm>
    </dsp:sp>
    <dsp:sp modelId="{08561D7B-97A8-4E65-8CC9-DD0E210DFC13}">
      <dsp:nvSpPr>
        <dsp:cNvPr id="0" name=""/>
        <dsp:cNvSpPr/>
      </dsp:nvSpPr>
      <dsp:spPr>
        <a:xfrm>
          <a:off x="3702367" y="32067"/>
          <a:ext cx="4863465" cy="4863464"/>
        </a:xfrm>
        <a:prstGeom prst="ellipse">
          <a:avLst/>
        </a:prstGeom>
        <a:solidFill>
          <a:srgbClr val="00B0F0">
            <a:alpha val="50000"/>
          </a:srgb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b="1" kern="1200" dirty="0" smtClean="0"/>
            <a:t>Folktales</a:t>
          </a:r>
          <a:endParaRPr lang="en-US" sz="3700" b="1" kern="1200" dirty="0"/>
        </a:p>
      </dsp:txBody>
      <dsp:txXfrm>
        <a:off x="5082540" y="605574"/>
        <a:ext cx="2804160" cy="3716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E385-8604-42FF-834B-E7D6BF50917D}">
      <dsp:nvSpPr>
        <dsp:cNvPr id="0" name=""/>
        <dsp:cNvSpPr/>
      </dsp:nvSpPr>
      <dsp:spPr>
        <a:xfrm>
          <a:off x="197167" y="32067"/>
          <a:ext cx="4863465" cy="4863464"/>
        </a:xfrm>
        <a:prstGeom prst="ellipse">
          <a:avLst/>
        </a:prstGeom>
        <a:solidFill>
          <a:srgbClr val="92D05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t" anchorCtr="1">
          <a:noAutofit/>
        </a:bodyPr>
        <a:lstStyle/>
        <a:p>
          <a:pPr lvl="0" algn="ctr" defTabSz="1600200">
            <a:lnSpc>
              <a:spcPct val="90000"/>
            </a:lnSpc>
            <a:spcBef>
              <a:spcPct val="0"/>
            </a:spcBef>
            <a:spcAft>
              <a:spcPct val="35000"/>
            </a:spcAft>
          </a:pPr>
          <a:r>
            <a:rPr lang="en-US" sz="3600" b="1" kern="1200" dirty="0" smtClean="0"/>
            <a:t>Fables</a:t>
          </a:r>
        </a:p>
        <a:p>
          <a:pPr marL="285750" lvl="1" indent="-285750" algn="l" defTabSz="1289050">
            <a:lnSpc>
              <a:spcPct val="90000"/>
            </a:lnSpc>
            <a:spcBef>
              <a:spcPct val="0"/>
            </a:spcBef>
            <a:spcAft>
              <a:spcPct val="15000"/>
            </a:spcAft>
            <a:buChar char="••"/>
          </a:pPr>
          <a:r>
            <a:rPr lang="en-US" sz="2900" kern="1200" dirty="0" smtClean="0"/>
            <a:t>Animals </a:t>
          </a:r>
          <a:endParaRPr lang="en-US" sz="2900" kern="1200" dirty="0"/>
        </a:p>
      </dsp:txBody>
      <dsp:txXfrm>
        <a:off x="876299" y="605574"/>
        <a:ext cx="2804160" cy="3716450"/>
      </dsp:txXfrm>
    </dsp:sp>
    <dsp:sp modelId="{08561D7B-97A8-4E65-8CC9-DD0E210DFC13}">
      <dsp:nvSpPr>
        <dsp:cNvPr id="0" name=""/>
        <dsp:cNvSpPr/>
      </dsp:nvSpPr>
      <dsp:spPr>
        <a:xfrm>
          <a:off x="3702367" y="32067"/>
          <a:ext cx="4863465" cy="4863464"/>
        </a:xfrm>
        <a:prstGeom prst="ellipse">
          <a:avLst/>
        </a:prstGeom>
        <a:solidFill>
          <a:srgbClr val="00B0F0">
            <a:alpha val="50000"/>
          </a:srgb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t" anchorCtr="1">
          <a:noAutofit/>
        </a:bodyPr>
        <a:lstStyle/>
        <a:p>
          <a:pPr lvl="0" algn="ctr" defTabSz="1600200">
            <a:lnSpc>
              <a:spcPct val="90000"/>
            </a:lnSpc>
            <a:spcBef>
              <a:spcPct val="0"/>
            </a:spcBef>
            <a:spcAft>
              <a:spcPct val="35000"/>
            </a:spcAft>
          </a:pPr>
          <a:r>
            <a:rPr lang="en-US" sz="3600" b="1" kern="1200" dirty="0" smtClean="0"/>
            <a:t>Folktales</a:t>
          </a:r>
          <a:endParaRPr lang="en-US" sz="3700" b="1" kern="1200" dirty="0"/>
        </a:p>
        <a:p>
          <a:pPr marL="285750" lvl="1" indent="-285750" algn="l" defTabSz="1289050">
            <a:lnSpc>
              <a:spcPct val="90000"/>
            </a:lnSpc>
            <a:spcBef>
              <a:spcPct val="0"/>
            </a:spcBef>
            <a:spcAft>
              <a:spcPct val="15000"/>
            </a:spcAft>
            <a:buChar char="••"/>
          </a:pPr>
          <a:r>
            <a:rPr lang="en-US" sz="2900" kern="1200" dirty="0" smtClean="0"/>
            <a:t>Common People or Animals</a:t>
          </a:r>
          <a:endParaRPr lang="en-US" sz="2900" kern="1200" dirty="0"/>
        </a:p>
      </dsp:txBody>
      <dsp:txXfrm>
        <a:off x="5082540" y="605574"/>
        <a:ext cx="2804160" cy="3716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E385-8604-42FF-834B-E7D6BF50917D}">
      <dsp:nvSpPr>
        <dsp:cNvPr id="0" name=""/>
        <dsp:cNvSpPr/>
      </dsp:nvSpPr>
      <dsp:spPr>
        <a:xfrm>
          <a:off x="197167" y="32067"/>
          <a:ext cx="4863465" cy="4863464"/>
        </a:xfrm>
        <a:prstGeom prst="ellipse">
          <a:avLst/>
        </a:prstGeom>
        <a:solidFill>
          <a:srgbClr val="92D05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t" anchorCtr="1">
          <a:noAutofit/>
        </a:bodyPr>
        <a:lstStyle/>
        <a:p>
          <a:pPr lvl="0" algn="ctr" defTabSz="1600200">
            <a:lnSpc>
              <a:spcPct val="90000"/>
            </a:lnSpc>
            <a:spcBef>
              <a:spcPct val="0"/>
            </a:spcBef>
            <a:spcAft>
              <a:spcPct val="35000"/>
            </a:spcAft>
          </a:pPr>
          <a:r>
            <a:rPr lang="en-US" sz="3600" b="1" kern="1200" dirty="0" smtClean="0"/>
            <a:t>Fables</a:t>
          </a:r>
        </a:p>
        <a:p>
          <a:pPr marL="285750" lvl="1" indent="-285750" algn="l" defTabSz="1289050">
            <a:lnSpc>
              <a:spcPct val="90000"/>
            </a:lnSpc>
            <a:spcBef>
              <a:spcPct val="0"/>
            </a:spcBef>
            <a:spcAft>
              <a:spcPct val="15000"/>
            </a:spcAft>
            <a:buChar char="••"/>
          </a:pPr>
          <a:r>
            <a:rPr lang="en-US" sz="2900" i="1" kern="1200" dirty="0" smtClean="0"/>
            <a:t>Personification</a:t>
          </a:r>
          <a:endParaRPr lang="en-US" sz="2900" kern="1200" dirty="0"/>
        </a:p>
      </dsp:txBody>
      <dsp:txXfrm>
        <a:off x="876299" y="605574"/>
        <a:ext cx="2804160" cy="3716450"/>
      </dsp:txXfrm>
    </dsp:sp>
    <dsp:sp modelId="{08561D7B-97A8-4E65-8CC9-DD0E210DFC13}">
      <dsp:nvSpPr>
        <dsp:cNvPr id="0" name=""/>
        <dsp:cNvSpPr/>
      </dsp:nvSpPr>
      <dsp:spPr>
        <a:xfrm>
          <a:off x="3702367" y="32067"/>
          <a:ext cx="4863465" cy="4863464"/>
        </a:xfrm>
        <a:prstGeom prst="ellipse">
          <a:avLst/>
        </a:prstGeom>
        <a:solidFill>
          <a:srgbClr val="00B0F0">
            <a:alpha val="50000"/>
          </a:srgb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t" anchorCtr="1">
          <a:noAutofit/>
        </a:bodyPr>
        <a:lstStyle/>
        <a:p>
          <a:pPr lvl="0" algn="ctr" defTabSz="1600200">
            <a:lnSpc>
              <a:spcPct val="90000"/>
            </a:lnSpc>
            <a:spcBef>
              <a:spcPct val="0"/>
            </a:spcBef>
            <a:spcAft>
              <a:spcPct val="35000"/>
            </a:spcAft>
          </a:pPr>
          <a:r>
            <a:rPr lang="en-US" sz="3600" b="1" kern="1200" dirty="0" smtClean="0"/>
            <a:t>Folktales</a:t>
          </a:r>
          <a:endParaRPr lang="en-US" sz="3700" b="1" kern="1200" dirty="0"/>
        </a:p>
        <a:p>
          <a:pPr marL="285750" lvl="1" indent="-285750" algn="l" defTabSz="1289050">
            <a:lnSpc>
              <a:spcPct val="90000"/>
            </a:lnSpc>
            <a:spcBef>
              <a:spcPct val="0"/>
            </a:spcBef>
            <a:spcAft>
              <a:spcPct val="15000"/>
            </a:spcAft>
            <a:buChar char="••"/>
          </a:pPr>
          <a:r>
            <a:rPr lang="en-US" sz="2900" i="1" kern="1200" dirty="0" smtClean="0"/>
            <a:t>Exaggeration</a:t>
          </a:r>
          <a:endParaRPr lang="en-US" sz="2900" i="1" kern="1200" dirty="0"/>
        </a:p>
      </dsp:txBody>
      <dsp:txXfrm>
        <a:off x="5082540" y="605574"/>
        <a:ext cx="2804160" cy="3716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E385-8604-42FF-834B-E7D6BF50917D}">
      <dsp:nvSpPr>
        <dsp:cNvPr id="0" name=""/>
        <dsp:cNvSpPr/>
      </dsp:nvSpPr>
      <dsp:spPr>
        <a:xfrm>
          <a:off x="197167" y="32067"/>
          <a:ext cx="4863465" cy="4863464"/>
        </a:xfrm>
        <a:prstGeom prst="ellipse">
          <a:avLst/>
        </a:prstGeom>
        <a:solidFill>
          <a:srgbClr val="92D05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t" anchorCtr="1">
          <a:noAutofit/>
        </a:bodyPr>
        <a:lstStyle/>
        <a:p>
          <a:pPr lvl="0" algn="ctr" defTabSz="1600200">
            <a:lnSpc>
              <a:spcPct val="90000"/>
            </a:lnSpc>
            <a:spcBef>
              <a:spcPct val="0"/>
            </a:spcBef>
            <a:spcAft>
              <a:spcPct val="35000"/>
            </a:spcAft>
          </a:pPr>
          <a:r>
            <a:rPr lang="en-US" sz="3600" b="1" kern="1200" dirty="0" smtClean="0"/>
            <a:t>Fables</a:t>
          </a:r>
        </a:p>
        <a:p>
          <a:pPr marL="285750" lvl="1" indent="-285750" algn="l" defTabSz="1289050">
            <a:lnSpc>
              <a:spcPct val="90000"/>
            </a:lnSpc>
            <a:spcBef>
              <a:spcPct val="0"/>
            </a:spcBef>
            <a:spcAft>
              <a:spcPct val="15000"/>
            </a:spcAft>
            <a:buChar char="••"/>
          </a:pPr>
          <a:r>
            <a:rPr lang="en-US" sz="2900" kern="1200" dirty="0" smtClean="0"/>
            <a:t>Very Short Tales</a:t>
          </a:r>
          <a:endParaRPr lang="en-US" sz="2900" kern="1200" dirty="0"/>
        </a:p>
      </dsp:txBody>
      <dsp:txXfrm>
        <a:off x="876299" y="605574"/>
        <a:ext cx="2804160" cy="3716450"/>
      </dsp:txXfrm>
    </dsp:sp>
    <dsp:sp modelId="{08561D7B-97A8-4E65-8CC9-DD0E210DFC13}">
      <dsp:nvSpPr>
        <dsp:cNvPr id="0" name=""/>
        <dsp:cNvSpPr/>
      </dsp:nvSpPr>
      <dsp:spPr>
        <a:xfrm>
          <a:off x="3702367" y="32067"/>
          <a:ext cx="4863465" cy="4863464"/>
        </a:xfrm>
        <a:prstGeom prst="ellipse">
          <a:avLst/>
        </a:prstGeom>
        <a:solidFill>
          <a:srgbClr val="00B0F0">
            <a:alpha val="50000"/>
          </a:srgb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t" anchorCtr="1">
          <a:noAutofit/>
        </a:bodyPr>
        <a:lstStyle/>
        <a:p>
          <a:pPr lvl="0" algn="ctr" defTabSz="1600200">
            <a:lnSpc>
              <a:spcPct val="90000"/>
            </a:lnSpc>
            <a:spcBef>
              <a:spcPct val="0"/>
            </a:spcBef>
            <a:spcAft>
              <a:spcPct val="35000"/>
            </a:spcAft>
          </a:pPr>
          <a:r>
            <a:rPr lang="en-US" sz="3600" b="1" kern="1200" dirty="0" smtClean="0"/>
            <a:t>Folktales</a:t>
          </a:r>
          <a:endParaRPr lang="en-US" sz="3700" b="1" kern="1200" dirty="0"/>
        </a:p>
        <a:p>
          <a:pPr marL="285750" lvl="1" indent="-285750" algn="l" defTabSz="1289050">
            <a:lnSpc>
              <a:spcPct val="90000"/>
            </a:lnSpc>
            <a:spcBef>
              <a:spcPct val="0"/>
            </a:spcBef>
            <a:spcAft>
              <a:spcPct val="15000"/>
            </a:spcAft>
            <a:buChar char="••"/>
          </a:pPr>
          <a:r>
            <a:rPr lang="en-US" sz="2900" kern="1200" dirty="0" smtClean="0"/>
            <a:t>Sets of 3 events</a:t>
          </a:r>
          <a:endParaRPr lang="en-US" sz="2900" kern="1200" dirty="0"/>
        </a:p>
      </dsp:txBody>
      <dsp:txXfrm>
        <a:off x="5082540" y="605574"/>
        <a:ext cx="2804160" cy="3716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E385-8604-42FF-834B-E7D6BF50917D}">
      <dsp:nvSpPr>
        <dsp:cNvPr id="0" name=""/>
        <dsp:cNvSpPr/>
      </dsp:nvSpPr>
      <dsp:spPr>
        <a:xfrm>
          <a:off x="197167" y="32067"/>
          <a:ext cx="4863465" cy="4863464"/>
        </a:xfrm>
        <a:prstGeom prst="ellipse">
          <a:avLst/>
        </a:prstGeom>
        <a:solidFill>
          <a:srgbClr val="92D05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t" anchorCtr="1">
          <a:noAutofit/>
        </a:bodyPr>
        <a:lstStyle/>
        <a:p>
          <a:pPr lvl="0" algn="ctr" defTabSz="1600200">
            <a:lnSpc>
              <a:spcPct val="90000"/>
            </a:lnSpc>
            <a:spcBef>
              <a:spcPct val="0"/>
            </a:spcBef>
            <a:spcAft>
              <a:spcPct val="35000"/>
            </a:spcAft>
          </a:pPr>
          <a:r>
            <a:rPr lang="en-US" sz="3600" b="1" kern="1200" dirty="0" smtClean="0"/>
            <a:t>Fables</a:t>
          </a:r>
        </a:p>
        <a:p>
          <a:pPr marL="285750" lvl="1" indent="-285750" algn="l" defTabSz="1289050">
            <a:lnSpc>
              <a:spcPct val="90000"/>
            </a:lnSpc>
            <a:spcBef>
              <a:spcPct val="0"/>
            </a:spcBef>
            <a:spcAft>
              <a:spcPct val="15000"/>
            </a:spcAft>
            <a:buChar char="••"/>
          </a:pPr>
          <a:r>
            <a:rPr lang="en-US" sz="2900" kern="1200" dirty="0" smtClean="0"/>
            <a:t>Moral or Lesson</a:t>
          </a:r>
          <a:endParaRPr lang="en-US" sz="2900" kern="1200" dirty="0"/>
        </a:p>
      </dsp:txBody>
      <dsp:txXfrm>
        <a:off x="876299" y="605574"/>
        <a:ext cx="2804160" cy="3716450"/>
      </dsp:txXfrm>
    </dsp:sp>
    <dsp:sp modelId="{08561D7B-97A8-4E65-8CC9-DD0E210DFC13}">
      <dsp:nvSpPr>
        <dsp:cNvPr id="0" name=""/>
        <dsp:cNvSpPr/>
      </dsp:nvSpPr>
      <dsp:spPr>
        <a:xfrm>
          <a:off x="3657623" y="50791"/>
          <a:ext cx="4863465" cy="4863464"/>
        </a:xfrm>
        <a:prstGeom prst="ellipse">
          <a:avLst/>
        </a:prstGeom>
        <a:solidFill>
          <a:srgbClr val="00B0F0">
            <a:alpha val="50000"/>
          </a:srgb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t" anchorCtr="1">
          <a:noAutofit/>
        </a:bodyPr>
        <a:lstStyle/>
        <a:p>
          <a:pPr lvl="0" algn="ctr" defTabSz="1600200">
            <a:lnSpc>
              <a:spcPct val="90000"/>
            </a:lnSpc>
            <a:spcBef>
              <a:spcPct val="0"/>
            </a:spcBef>
            <a:spcAft>
              <a:spcPct val="35000"/>
            </a:spcAft>
          </a:pPr>
          <a:r>
            <a:rPr lang="en-US" sz="3600" b="1" kern="1200" dirty="0" smtClean="0"/>
            <a:t>Folktales</a:t>
          </a:r>
          <a:endParaRPr lang="en-US" sz="3700" b="1" kern="1200" dirty="0"/>
        </a:p>
        <a:p>
          <a:pPr marL="285750" lvl="1" indent="-285750" algn="l" defTabSz="1289050">
            <a:lnSpc>
              <a:spcPct val="90000"/>
            </a:lnSpc>
            <a:spcBef>
              <a:spcPct val="0"/>
            </a:spcBef>
            <a:spcAft>
              <a:spcPct val="15000"/>
            </a:spcAft>
            <a:buChar char="••"/>
          </a:pPr>
          <a:r>
            <a:rPr lang="en-US" sz="2900" kern="1200" dirty="0" smtClean="0"/>
            <a:t>Happy Endings</a:t>
          </a:r>
          <a:endParaRPr lang="en-US" sz="2900" kern="1200" dirty="0"/>
        </a:p>
      </dsp:txBody>
      <dsp:txXfrm>
        <a:off x="5037796" y="624298"/>
        <a:ext cx="2804160" cy="3716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E385-8604-42FF-834B-E7D6BF50917D}">
      <dsp:nvSpPr>
        <dsp:cNvPr id="0" name=""/>
        <dsp:cNvSpPr/>
      </dsp:nvSpPr>
      <dsp:spPr>
        <a:xfrm>
          <a:off x="197167" y="32067"/>
          <a:ext cx="4863465" cy="4863464"/>
        </a:xfrm>
        <a:prstGeom prst="ellipse">
          <a:avLst/>
        </a:prstGeom>
        <a:solidFill>
          <a:srgbClr val="92D05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1">
          <a:noAutofit/>
        </a:bodyPr>
        <a:lstStyle/>
        <a:p>
          <a:pPr lvl="0" algn="ctr" defTabSz="1600200">
            <a:lnSpc>
              <a:spcPct val="90000"/>
            </a:lnSpc>
            <a:spcBef>
              <a:spcPct val="0"/>
            </a:spcBef>
            <a:spcAft>
              <a:spcPct val="35000"/>
            </a:spcAft>
          </a:pPr>
          <a:r>
            <a:rPr lang="en-US" sz="3600" b="1" kern="1200" dirty="0" smtClean="0"/>
            <a:t>Fables</a:t>
          </a:r>
        </a:p>
        <a:p>
          <a:pPr marL="285750" lvl="1" indent="-285750" algn="l" defTabSz="1289050">
            <a:lnSpc>
              <a:spcPct val="90000"/>
            </a:lnSpc>
            <a:spcBef>
              <a:spcPct val="0"/>
            </a:spcBef>
            <a:spcAft>
              <a:spcPct val="15000"/>
            </a:spcAft>
            <a:buChar char="••"/>
          </a:pPr>
          <a:r>
            <a:rPr lang="en-US" sz="2900" kern="1200" dirty="0" smtClean="0"/>
            <a:t>Animals </a:t>
          </a:r>
          <a:endParaRPr lang="en-US" sz="2900" kern="1200" dirty="0"/>
        </a:p>
        <a:p>
          <a:pPr marL="285750" lvl="1" indent="-285750" algn="l" defTabSz="1289050">
            <a:lnSpc>
              <a:spcPct val="90000"/>
            </a:lnSpc>
            <a:spcBef>
              <a:spcPct val="0"/>
            </a:spcBef>
            <a:spcAft>
              <a:spcPct val="15000"/>
            </a:spcAft>
            <a:buChar char="••"/>
          </a:pPr>
          <a:r>
            <a:rPr lang="en-US" sz="2900" i="1" kern="1200" dirty="0" smtClean="0"/>
            <a:t>Personification</a:t>
          </a:r>
          <a:endParaRPr lang="en-US" sz="2900" i="1" kern="1200" dirty="0"/>
        </a:p>
        <a:p>
          <a:pPr marL="285750" lvl="1" indent="-285750" algn="l" defTabSz="1289050">
            <a:lnSpc>
              <a:spcPct val="90000"/>
            </a:lnSpc>
            <a:spcBef>
              <a:spcPct val="0"/>
            </a:spcBef>
            <a:spcAft>
              <a:spcPct val="15000"/>
            </a:spcAft>
            <a:buChar char="••"/>
          </a:pPr>
          <a:r>
            <a:rPr lang="en-US" sz="2900" kern="1200" dirty="0" smtClean="0"/>
            <a:t>Very Short Tales</a:t>
          </a:r>
          <a:endParaRPr lang="en-US" sz="2900" kern="1200" dirty="0"/>
        </a:p>
        <a:p>
          <a:pPr marL="285750" lvl="1" indent="-285750" algn="l" defTabSz="1289050">
            <a:lnSpc>
              <a:spcPct val="90000"/>
            </a:lnSpc>
            <a:spcBef>
              <a:spcPct val="0"/>
            </a:spcBef>
            <a:spcAft>
              <a:spcPct val="15000"/>
            </a:spcAft>
            <a:buChar char="••"/>
          </a:pPr>
          <a:r>
            <a:rPr lang="en-US" sz="2900" kern="1200" dirty="0" smtClean="0"/>
            <a:t>Moral or Lesson</a:t>
          </a:r>
          <a:endParaRPr lang="en-US" sz="2900" kern="1200" dirty="0"/>
        </a:p>
      </dsp:txBody>
      <dsp:txXfrm>
        <a:off x="876299" y="605574"/>
        <a:ext cx="2804160" cy="3716450"/>
      </dsp:txXfrm>
    </dsp:sp>
    <dsp:sp modelId="{08561D7B-97A8-4E65-8CC9-DD0E210DFC13}">
      <dsp:nvSpPr>
        <dsp:cNvPr id="0" name=""/>
        <dsp:cNvSpPr/>
      </dsp:nvSpPr>
      <dsp:spPr>
        <a:xfrm>
          <a:off x="3702367" y="32067"/>
          <a:ext cx="4863465" cy="4863464"/>
        </a:xfrm>
        <a:prstGeom prst="ellipse">
          <a:avLst/>
        </a:prstGeom>
        <a:solidFill>
          <a:srgbClr val="00B0F0">
            <a:alpha val="50000"/>
          </a:srgb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1">
          <a:noAutofit/>
        </a:bodyPr>
        <a:lstStyle/>
        <a:p>
          <a:pPr lvl="0" algn="ctr" defTabSz="1600200">
            <a:lnSpc>
              <a:spcPct val="90000"/>
            </a:lnSpc>
            <a:spcBef>
              <a:spcPct val="0"/>
            </a:spcBef>
            <a:spcAft>
              <a:spcPct val="35000"/>
            </a:spcAft>
          </a:pPr>
          <a:r>
            <a:rPr lang="en-US" sz="3600" b="1" kern="1200" dirty="0" smtClean="0"/>
            <a:t>Folktales</a:t>
          </a:r>
          <a:endParaRPr lang="en-US" sz="3700" b="1" kern="1200" dirty="0"/>
        </a:p>
        <a:p>
          <a:pPr marL="285750" lvl="1" indent="-285750" algn="l" defTabSz="1289050">
            <a:lnSpc>
              <a:spcPct val="90000"/>
            </a:lnSpc>
            <a:spcBef>
              <a:spcPct val="0"/>
            </a:spcBef>
            <a:spcAft>
              <a:spcPct val="15000"/>
            </a:spcAft>
            <a:buChar char="••"/>
          </a:pPr>
          <a:r>
            <a:rPr lang="en-US" sz="2900" kern="1200" dirty="0" smtClean="0"/>
            <a:t>Common People or Animals</a:t>
          </a:r>
          <a:endParaRPr lang="en-US" sz="2900" kern="1200" dirty="0"/>
        </a:p>
        <a:p>
          <a:pPr marL="285750" lvl="1" indent="-285750" algn="l" defTabSz="1289050">
            <a:lnSpc>
              <a:spcPct val="90000"/>
            </a:lnSpc>
            <a:spcBef>
              <a:spcPct val="0"/>
            </a:spcBef>
            <a:spcAft>
              <a:spcPct val="15000"/>
            </a:spcAft>
            <a:buChar char="••"/>
          </a:pPr>
          <a:r>
            <a:rPr lang="en-US" sz="2900" i="1" kern="1200" dirty="0" smtClean="0"/>
            <a:t>Exaggeration</a:t>
          </a:r>
          <a:endParaRPr lang="en-US" sz="2900" i="1" kern="1200" dirty="0"/>
        </a:p>
        <a:p>
          <a:pPr marL="285750" lvl="1" indent="-285750" algn="l" defTabSz="1289050">
            <a:lnSpc>
              <a:spcPct val="90000"/>
            </a:lnSpc>
            <a:spcBef>
              <a:spcPct val="0"/>
            </a:spcBef>
            <a:spcAft>
              <a:spcPct val="15000"/>
            </a:spcAft>
            <a:buChar char="••"/>
          </a:pPr>
          <a:r>
            <a:rPr lang="en-US" sz="2900" kern="1200" dirty="0" smtClean="0"/>
            <a:t>Sets of 3 events</a:t>
          </a:r>
          <a:endParaRPr lang="en-US" sz="2900" kern="1200" dirty="0"/>
        </a:p>
        <a:p>
          <a:pPr marL="285750" lvl="1" indent="-285750" algn="l" defTabSz="1289050">
            <a:lnSpc>
              <a:spcPct val="90000"/>
            </a:lnSpc>
            <a:spcBef>
              <a:spcPct val="0"/>
            </a:spcBef>
            <a:spcAft>
              <a:spcPct val="15000"/>
            </a:spcAft>
            <a:buChar char="••"/>
          </a:pPr>
          <a:r>
            <a:rPr lang="en-US" sz="2900" kern="1200" dirty="0" smtClean="0"/>
            <a:t>Happy Endings</a:t>
          </a:r>
          <a:endParaRPr lang="en-US" sz="2900" kern="1200" dirty="0"/>
        </a:p>
      </dsp:txBody>
      <dsp:txXfrm>
        <a:off x="5082540" y="605574"/>
        <a:ext cx="2804160" cy="37164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BD6B54B-13D7-4180-A099-9A8C876B2C6B}" type="datetimeFigureOut">
              <a:rPr lang="en-US"/>
              <a:pPr>
                <a:defRPr/>
              </a:pPr>
              <a:t>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F8D4BCB-9EFE-403A-913B-42CB0484F044}" type="slidenum">
              <a:rPr lang="en-US"/>
              <a:pPr>
                <a:defRPr/>
              </a:pPr>
              <a:t>‹#›</a:t>
            </a:fld>
            <a:endParaRPr lang="en-US"/>
          </a:p>
        </p:txBody>
      </p:sp>
    </p:spTree>
    <p:extLst>
      <p:ext uri="{BB962C8B-B14F-4D97-AF65-F5344CB8AC3E}">
        <p14:creationId xmlns:p14="http://schemas.microsoft.com/office/powerpoint/2010/main" val="2379499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A6F9AC-9624-4AC0-96C9-E8CE84D0187D}" type="slidenum">
              <a:rPr lang="en-US"/>
              <a:pPr fontAlgn="base">
                <a:spcBef>
                  <a:spcPct val="0"/>
                </a:spcBef>
                <a:spcAft>
                  <a:spcPct val="0"/>
                </a:spcAft>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2E5EC8-596B-48D9-B26A-E128853DF334}" type="slidenum">
              <a:rPr lang="en-US"/>
              <a:pPr fontAlgn="base">
                <a:spcBef>
                  <a:spcPct val="0"/>
                </a:spcBef>
                <a:spcAft>
                  <a:spcPct val="0"/>
                </a:spcAft>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7572A1-76FB-4186-BBD1-01E7113CA2A4}" type="slidenum">
              <a:rPr lang="en-US"/>
              <a:pPr fontAlgn="base">
                <a:spcBef>
                  <a:spcPct val="0"/>
                </a:spcBef>
                <a:spcAft>
                  <a:spcPct val="0"/>
                </a:spcAft>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84FD6-8A8A-4EE4-AC81-191468804D00}" type="slidenum">
              <a:rPr lang="en-US"/>
              <a:pPr fontAlgn="base">
                <a:spcBef>
                  <a:spcPct val="0"/>
                </a:spcBef>
                <a:spcAft>
                  <a:spcPct val="0"/>
                </a:spcAft>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160A4D-D7A3-434A-A33A-66519511BE9A}" type="slidenum">
              <a:rPr lang="en-US"/>
              <a:pPr fontAlgn="base">
                <a:spcBef>
                  <a:spcPct val="0"/>
                </a:spcBef>
                <a:spcAft>
                  <a:spcPct val="0"/>
                </a:spcAft>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83B5E4-F3ED-40F6-8461-0DD0CD77940B}" type="slidenum">
              <a:rPr lang="en-US"/>
              <a:pPr fontAlgn="base">
                <a:spcBef>
                  <a:spcPct val="0"/>
                </a:spcBef>
                <a:spcAft>
                  <a:spcPct val="0"/>
                </a:spcAft>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F47A06-52A4-4372-8227-CDCACADEA57F}" type="slidenum">
              <a:rPr lang="en-US"/>
              <a:pPr fontAlgn="base">
                <a:spcBef>
                  <a:spcPct val="0"/>
                </a:spcBef>
                <a:spcAft>
                  <a:spcPct val="0"/>
                </a:spcAft>
              </a:pPr>
              <a:t>39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12F7A3-E63C-4132-A2F6-82C65958BE10}" type="slidenum">
              <a:rPr lang="en-US"/>
              <a:pPr fontAlgn="base">
                <a:spcBef>
                  <a:spcPct val="0"/>
                </a:spcBef>
                <a:spcAft>
                  <a:spcPct val="0"/>
                </a:spcAft>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A69E6285-4D46-4B69-AB06-F5E9CFDC5CF9}" type="datetimeFigureOut">
              <a:rPr lang="en-US"/>
              <a:pPr>
                <a:defRPr/>
              </a:pPr>
              <a:t>1/3/14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CBCACADF-457C-488E-8C91-CBF676E9346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1992B-BF4F-4E08-B36C-FC278CF15C79}" type="datetimeFigureOut">
              <a:rPr lang="en-US"/>
              <a:pPr>
                <a:defRPr/>
              </a:pPr>
              <a:t>1/3/14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45AC41-CC10-4611-8816-23539497A23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7B2745C-A772-46CF-81C9-A9E0573F59C6}"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970C69D4-E95C-4908-9948-888BF0CF044F}" type="datetimeFigureOut">
              <a:rPr lang="en-US"/>
              <a:pPr>
                <a:defRPr/>
              </a:pPr>
              <a:t>1/3/14</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84E721-5123-4E57-9634-E2C1DF13B0FE}" type="datetimeFigureOut">
              <a:rPr lang="en-US"/>
              <a:pPr>
                <a:defRPr/>
              </a:pPr>
              <a:t>1/3/14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EE5CEA13-5959-4615-930B-30F189F476F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B4B0902C-98D5-4E84-909D-74CBA60A8D1B}" type="datetimeFigureOut">
              <a:rPr lang="en-US"/>
              <a:pPr>
                <a:defRPr/>
              </a:pPr>
              <a:t>1/3/14</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3ABB3271-9E09-4B50-B91F-08FB33C3B5A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06BBC04-8E5F-43BB-A76E-BB89D8BDC193}" type="datetimeFigureOut">
              <a:rPr lang="en-US"/>
              <a:pPr>
                <a:defRPr/>
              </a:pPr>
              <a:t>1/3/14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723905D-DBB1-460F-8697-5D044B0BCC1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C22DD7DF-FFD1-49A0-8396-4B2EAA73855B}" type="datetimeFigureOut">
              <a:rPr lang="en-US"/>
              <a:pPr>
                <a:defRPr/>
              </a:pPr>
              <a:t>1/3/14</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50E40BFE-0751-42D3-AC76-571AC544A10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FDA5114-640D-4AD3-BD8A-3A84245364C0}" type="datetimeFigureOut">
              <a:rPr lang="en-US"/>
              <a:pPr>
                <a:defRPr/>
              </a:pPr>
              <a:t>1/3/14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FD944F03-50D3-4A90-B9D8-9F1CE84A5E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EB3601D7-8317-4D5A-A4AD-31A74F16B8CF}" type="datetimeFigureOut">
              <a:rPr lang="en-US"/>
              <a:pPr>
                <a:defRPr/>
              </a:pPr>
              <a:t>1/3/14</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47D6CA89-6D67-4057-93E7-064FDA0A0B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5CCFA425-FFD8-4CC8-A21F-2BAAB676B8E9}"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A723F102-10BB-48D1-A8B1-4B41859EFA97}" type="datetimeFigureOut">
              <a:rPr lang="en-US"/>
              <a:pPr>
                <a:defRPr/>
              </a:pPr>
              <a:t>1/3/14</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A976160-7F1A-4D00-8C1E-A50321883E9C}"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E88AD81D-549D-4813-BCDE-A0A6B446D29E}" type="datetimeFigureOut">
              <a:rPr lang="en-US"/>
              <a:pPr>
                <a:defRPr/>
              </a:pPr>
              <a:t>1/3/14</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D7F160DC-37BC-4832-8A41-7FC127FC1EBA}" type="datetimeFigureOut">
              <a:rPr lang="en-US"/>
              <a:pPr>
                <a:defRPr/>
              </a:pPr>
              <a:t>1/3/14</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81DDFB18-A039-4310-AECB-ECD9DADDC9D1}"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fontAlgn="base">
        <a:spcBef>
          <a:spcPct val="0"/>
        </a:spcBef>
        <a:spcAft>
          <a:spcPct val="0"/>
        </a:spcAft>
        <a:defRPr sz="3300" kern="1200">
          <a:solidFill>
            <a:srgbClr val="AC351A"/>
          </a:solidFill>
          <a:latin typeface="+mj-lt"/>
          <a:ea typeface="+mj-ea"/>
          <a:cs typeface="+mj-cs"/>
        </a:defRPr>
      </a:lvl1pPr>
      <a:lvl2pPr algn="ctr" rtl="0" fontAlgn="base">
        <a:spcBef>
          <a:spcPct val="0"/>
        </a:spcBef>
        <a:spcAft>
          <a:spcPct val="0"/>
        </a:spcAft>
        <a:defRPr sz="3300">
          <a:solidFill>
            <a:srgbClr val="AC351A"/>
          </a:solidFill>
          <a:latin typeface="Georgia" pitchFamily="18" charset="0"/>
        </a:defRPr>
      </a:lvl2pPr>
      <a:lvl3pPr algn="ctr" rtl="0" fontAlgn="base">
        <a:spcBef>
          <a:spcPct val="0"/>
        </a:spcBef>
        <a:spcAft>
          <a:spcPct val="0"/>
        </a:spcAft>
        <a:defRPr sz="3300">
          <a:solidFill>
            <a:srgbClr val="AC351A"/>
          </a:solidFill>
          <a:latin typeface="Georgia" pitchFamily="18" charset="0"/>
        </a:defRPr>
      </a:lvl3pPr>
      <a:lvl4pPr algn="ctr" rtl="0" fontAlgn="base">
        <a:spcBef>
          <a:spcPct val="0"/>
        </a:spcBef>
        <a:spcAft>
          <a:spcPct val="0"/>
        </a:spcAft>
        <a:defRPr sz="3300">
          <a:solidFill>
            <a:srgbClr val="AC351A"/>
          </a:solidFill>
          <a:latin typeface="Georgia" pitchFamily="18" charset="0"/>
        </a:defRPr>
      </a:lvl4pPr>
      <a:lvl5pPr algn="ctr" rtl="0" fontAlgn="base">
        <a:spcBef>
          <a:spcPct val="0"/>
        </a:spcBef>
        <a:spcAft>
          <a:spcPct val="0"/>
        </a:spcAft>
        <a:defRPr sz="3300">
          <a:solidFill>
            <a:srgbClr val="AC351A"/>
          </a:solidFill>
          <a:latin typeface="Georgia" pitchFamily="18" charset="0"/>
        </a:defRPr>
      </a:lvl5pPr>
      <a:lvl6pPr marL="457200" algn="ctr" rtl="0" fontAlgn="base">
        <a:spcBef>
          <a:spcPct val="0"/>
        </a:spcBef>
        <a:spcAft>
          <a:spcPct val="0"/>
        </a:spcAft>
        <a:defRPr sz="3300">
          <a:solidFill>
            <a:srgbClr val="AC351A"/>
          </a:solidFill>
          <a:latin typeface="Georgia" pitchFamily="18" charset="0"/>
        </a:defRPr>
      </a:lvl6pPr>
      <a:lvl7pPr marL="914400" algn="ctr" rtl="0" fontAlgn="base">
        <a:spcBef>
          <a:spcPct val="0"/>
        </a:spcBef>
        <a:spcAft>
          <a:spcPct val="0"/>
        </a:spcAft>
        <a:defRPr sz="3300">
          <a:solidFill>
            <a:srgbClr val="AC351A"/>
          </a:solidFill>
          <a:latin typeface="Georgia" pitchFamily="18" charset="0"/>
        </a:defRPr>
      </a:lvl7pPr>
      <a:lvl8pPr marL="1371600" algn="ctr" rtl="0" fontAlgn="base">
        <a:spcBef>
          <a:spcPct val="0"/>
        </a:spcBef>
        <a:spcAft>
          <a:spcPct val="0"/>
        </a:spcAft>
        <a:defRPr sz="3300">
          <a:solidFill>
            <a:srgbClr val="AC351A"/>
          </a:solidFill>
          <a:latin typeface="Georgia" pitchFamily="18" charset="0"/>
        </a:defRPr>
      </a:lvl8pPr>
      <a:lvl9pPr marL="1828800" algn="ctr" rtl="0" fontAlgn="base">
        <a:spcBef>
          <a:spcPct val="0"/>
        </a:spcBef>
        <a:spcAft>
          <a:spcPct val="0"/>
        </a:spcAft>
        <a:defRPr sz="3300">
          <a:solidFill>
            <a:srgbClr val="AC351A"/>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C43D1F"/>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B42469"/>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7B309B"/>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1902encyclopedia.com/V/VEL/diego-velazquez.html" TargetMode="External"/><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hyperlink" Target="http://www.nurseryrhymesonline.com/the_bear_and_the_gardener-3321.ph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gif"/><Relationship Id="rId3" Type="http://schemas.openxmlformats.org/officeDocument/2006/relationships/hyperlink" Target="http://www.squidoo.com/thefrogandtheo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hyperlink" Target="http://www.dltk-teach.com/fables/lion/mstory.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actmonster.com/t/lit/aesop-fables-jones/93.html" TargetMode="External"/><Relationship Id="rId3" Type="http://schemas.openxmlformats.org/officeDocument/2006/relationships/image" Target="../media/image1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gif"/><Relationship Id="rId3" Type="http://schemas.openxmlformats.org/officeDocument/2006/relationships/hyperlink" Target="http://www.factmonster.com/t/lit/aesop-fables-jones/93.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hyperlink" Target="http://www.kidsgen.com/fables_and_fairytales/monkey_and_the_dolphin.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hyperlink" Target="http://www.mlahanas.de/Greeks/Texts/Aesop/THE_OLD_LION_AND_THE_FOX.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aesopfables.com/cgi/aesop1.cgi?3&amp;TheOakandtheReeds"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hyperlink" Target="http://www.aesops-fables.org.uk/aesop-fable-the-wind-and-the-sun.h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openxmlformats.org/officeDocument/2006/relationships/hyperlink" Target="http://www.aesops-fables.org.uk/aesop-fable-the-dog-in-the-manger.ht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Fables</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315" name="TextBox 4"/>
          <p:cNvSpPr txBox="1">
            <a:spLocks noChangeArrowheads="1"/>
          </p:cNvSpPr>
          <p:nvPr/>
        </p:nvSpPr>
        <p:spPr bwMode="auto">
          <a:xfrm>
            <a:off x="1524000" y="2743200"/>
            <a:ext cx="6400800" cy="3387725"/>
          </a:xfrm>
          <a:prstGeom prst="rect">
            <a:avLst/>
          </a:prstGeom>
          <a:noFill/>
          <a:ln w="9525">
            <a:noFill/>
            <a:miter lim="800000"/>
            <a:headEnd/>
            <a:tailEnd/>
          </a:ln>
        </p:spPr>
        <p:txBody>
          <a:bodyPr>
            <a:spAutoFit/>
          </a:bodyPr>
          <a:lstStyle/>
          <a:p>
            <a:pPr algn="ctr"/>
            <a:r>
              <a:rPr lang="en-US" b="1">
                <a:solidFill>
                  <a:srgbClr val="002060"/>
                </a:solidFill>
                <a:latin typeface="Georgia" pitchFamily="18" charset="0"/>
              </a:rPr>
              <a:t>LRA 3.1</a:t>
            </a:r>
          </a:p>
          <a:p>
            <a:pPr algn="ctr"/>
            <a:r>
              <a:rPr lang="en-US" b="1">
                <a:solidFill>
                  <a:srgbClr val="002060"/>
                </a:solidFill>
                <a:latin typeface="Georgia" pitchFamily="18" charset="0"/>
              </a:rPr>
              <a:t>Describe the structural differences of various imaginative forms of literature, including fantasies, fables, myths, legends, and fairy tales. </a:t>
            </a:r>
          </a:p>
          <a:p>
            <a:pPr algn="ctr"/>
            <a:endParaRPr lang="en-US" b="1">
              <a:solidFill>
                <a:srgbClr val="002060"/>
              </a:solidFill>
              <a:latin typeface="Georgia" pitchFamily="18" charset="0"/>
            </a:endParaRPr>
          </a:p>
          <a:p>
            <a:pPr algn="ctr"/>
            <a:endParaRPr lang="en-US" b="1">
              <a:solidFill>
                <a:srgbClr val="002060"/>
              </a:solidFill>
              <a:latin typeface="Georgia" pitchFamily="18" charset="0"/>
            </a:endParaRPr>
          </a:p>
          <a:p>
            <a:pPr algn="ctr"/>
            <a:endParaRPr lang="en-US" b="1">
              <a:solidFill>
                <a:srgbClr val="002060"/>
              </a:solidFill>
              <a:latin typeface="Georgia" pitchFamily="18" charset="0"/>
            </a:endParaRPr>
          </a:p>
          <a:p>
            <a:pPr algn="ctr"/>
            <a:endParaRPr lang="en-US" b="1">
              <a:solidFill>
                <a:srgbClr val="002060"/>
              </a:solidFill>
              <a:latin typeface="Georgia" pitchFamily="18" charset="0"/>
            </a:endParaRPr>
          </a:p>
          <a:p>
            <a:pPr algn="ctr"/>
            <a:endParaRPr lang="en-US" b="1">
              <a:solidFill>
                <a:srgbClr val="002060"/>
              </a:solidFill>
              <a:latin typeface="Georgia" pitchFamily="18" charset="0"/>
            </a:endParaRPr>
          </a:p>
          <a:p>
            <a:pPr algn="ctr"/>
            <a:r>
              <a:rPr lang="en-US" b="1">
                <a:solidFill>
                  <a:srgbClr val="002060"/>
                </a:solidFill>
                <a:latin typeface="Georgia" pitchFamily="18" charset="0"/>
              </a:rPr>
              <a:t>Mrs. Vogel</a:t>
            </a:r>
          </a:p>
          <a:p>
            <a:pPr algn="ctr"/>
            <a:r>
              <a:rPr lang="en-US" b="1">
                <a:solidFill>
                  <a:srgbClr val="002060"/>
                </a:solidFill>
                <a:latin typeface="Georgia" pitchFamily="18" charset="0"/>
              </a:rPr>
              <a:t>Cinnamon Elem. </a:t>
            </a:r>
          </a:p>
          <a:p>
            <a:pPr algn="ctr"/>
            <a:r>
              <a:rPr lang="en-US" b="1">
                <a:solidFill>
                  <a:srgbClr val="002060"/>
                </a:solidFill>
                <a:latin typeface="Georgia" pitchFamily="18" charset="0"/>
              </a:rPr>
              <a:t>4</a:t>
            </a:r>
            <a:r>
              <a:rPr lang="en-US" b="1" baseline="30000">
                <a:solidFill>
                  <a:srgbClr val="002060"/>
                </a:solidFill>
                <a:latin typeface="Georgia" pitchFamily="18" charset="0"/>
              </a:rPr>
              <a:t>th</a:t>
            </a:r>
            <a:r>
              <a:rPr lang="en-US" b="1">
                <a:solidFill>
                  <a:srgbClr val="002060"/>
                </a:solidFill>
                <a:latin typeface="Georgia" pitchFamily="18" charset="0"/>
              </a:rPr>
              <a:t> Grade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solidFill>
                  <a:srgbClr val="AC351A"/>
                </a:solidFill>
              </a:rPr>
              <a:t>Compare &amp; Contrast</a:t>
            </a:r>
          </a:p>
        </p:txBody>
      </p:sp>
      <p:graphicFrame>
        <p:nvGraphicFramePr>
          <p:cNvPr id="6" name="Diagram 5"/>
          <p:cNvGraphicFramePr/>
          <p:nvPr/>
        </p:nvGraphicFramePr>
        <p:xfrm>
          <a:off x="152400" y="1397000"/>
          <a:ext cx="8763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TextBox 3"/>
          <p:cNvSpPr txBox="1">
            <a:spLocks noChangeArrowheads="1"/>
          </p:cNvSpPr>
          <p:nvPr/>
        </p:nvSpPr>
        <p:spPr bwMode="auto">
          <a:xfrm>
            <a:off x="7391400" y="6477000"/>
            <a:ext cx="1600200" cy="246063"/>
          </a:xfrm>
          <a:prstGeom prst="rect">
            <a:avLst/>
          </a:prstGeom>
          <a:noFill/>
          <a:ln w="9525">
            <a:noFill/>
            <a:miter lim="800000"/>
            <a:headEnd/>
            <a:tailEnd/>
          </a:ln>
        </p:spPr>
        <p:txBody>
          <a:bodyPr>
            <a:spAutoFit/>
          </a:bodyPr>
          <a:lstStyle/>
          <a:p>
            <a:pPr algn="r"/>
            <a:r>
              <a:rPr lang="en-US" sz="1000">
                <a:latin typeface="Georgia" pitchFamily="18" charset="0"/>
              </a:rPr>
              <a:t>RC 2.5</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solidFill>
                  <a:srgbClr val="AC351A"/>
                </a:solidFill>
              </a:rPr>
              <a:t>Aesop</a:t>
            </a:r>
          </a:p>
        </p:txBody>
      </p:sp>
      <p:sp>
        <p:nvSpPr>
          <p:cNvPr id="3" name="Content Placeholder 2"/>
          <p:cNvSpPr>
            <a:spLocks noGrp="1"/>
          </p:cNvSpPr>
          <p:nvPr>
            <p:ph sz="quarter" idx="1"/>
          </p:nvPr>
        </p:nvSpPr>
        <p:spPr>
          <a:xfrm>
            <a:off x="301625" y="1527175"/>
            <a:ext cx="8504238" cy="4572000"/>
          </a:xfrm>
        </p:spPr>
        <p:txBody>
          <a:bodyPr/>
          <a:lstStyle/>
          <a:p>
            <a:r>
              <a:rPr lang="en-US" b="1" smtClean="0">
                <a:solidFill>
                  <a:srgbClr val="002060"/>
                </a:solidFill>
              </a:rPr>
              <a:t>Aesop was a slave that lived about 550 BC.</a:t>
            </a:r>
          </a:p>
          <a:p>
            <a:r>
              <a:rPr lang="en-US" b="1" smtClean="0">
                <a:solidFill>
                  <a:srgbClr val="002060"/>
                </a:solidFill>
              </a:rPr>
              <a:t>He is famous for his fables.</a:t>
            </a:r>
          </a:p>
          <a:p>
            <a:r>
              <a:rPr lang="en-US" b="1" smtClean="0">
                <a:solidFill>
                  <a:srgbClr val="002060"/>
                </a:solidFill>
              </a:rPr>
              <a:t>Legend says he was granted freedom from his master because he enjoyed the stories so much.</a:t>
            </a:r>
          </a:p>
          <a:p>
            <a:r>
              <a:rPr lang="en-US" b="1" smtClean="0">
                <a:solidFill>
                  <a:srgbClr val="002060"/>
                </a:solidFill>
              </a:rPr>
              <a:t>Interesting, Aesop didn’t write down any of his fables.  But after his death, they were written down for him.</a:t>
            </a:r>
          </a:p>
          <a:p>
            <a:pPr>
              <a:lnSpc>
                <a:spcPct val="200000"/>
              </a:lnSpc>
            </a:pPr>
            <a:endParaRPr lang="en-US" b="1" smtClean="0">
              <a:solidFill>
                <a:srgbClr val="002060"/>
              </a:solidFill>
            </a:endParaRPr>
          </a:p>
          <a:p>
            <a:endParaRPr lang="en-US" b="1" smtClean="0">
              <a:solidFill>
                <a:srgbClr val="002060"/>
              </a:solidFill>
            </a:endParaRPr>
          </a:p>
          <a:p>
            <a:endParaRPr lang="en-US" b="1" smtClean="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www.animationarchive.org/pics/aesop01-big.jpg"/>
          <p:cNvPicPr>
            <a:picLocks noChangeAspect="1" noChangeArrowheads="1"/>
          </p:cNvPicPr>
          <p:nvPr/>
        </p:nvPicPr>
        <p:blipFill>
          <a:blip r:embed="rId2" cstate="print"/>
          <a:srcRect/>
          <a:stretch>
            <a:fillRect/>
          </a:stretch>
        </p:blipFill>
        <p:spPr bwMode="auto">
          <a:xfrm>
            <a:off x="609600" y="838200"/>
            <a:ext cx="3609975" cy="4768850"/>
          </a:xfrm>
          <a:prstGeom prst="rect">
            <a:avLst/>
          </a:prstGeom>
          <a:noFill/>
          <a:ln w="9525">
            <a:noFill/>
            <a:miter lim="800000"/>
            <a:headEnd/>
            <a:tailEnd/>
          </a:ln>
        </p:spPr>
      </p:pic>
      <p:pic>
        <p:nvPicPr>
          <p:cNvPr id="25603" name="Picture 6" descr="Aesop painting by Velzaquez"/>
          <p:cNvPicPr>
            <a:picLocks noChangeAspect="1" noChangeArrowheads="1"/>
          </p:cNvPicPr>
          <p:nvPr/>
        </p:nvPicPr>
        <p:blipFill>
          <a:blip r:embed="rId3" cstate="print"/>
          <a:srcRect/>
          <a:stretch>
            <a:fillRect/>
          </a:stretch>
        </p:blipFill>
        <p:spPr bwMode="auto">
          <a:xfrm>
            <a:off x="5867400" y="838200"/>
            <a:ext cx="2381250" cy="4743450"/>
          </a:xfrm>
          <a:prstGeom prst="rect">
            <a:avLst/>
          </a:prstGeom>
          <a:noFill/>
          <a:ln w="9525">
            <a:noFill/>
            <a:miter lim="800000"/>
            <a:headEnd/>
            <a:tailEnd/>
          </a:ln>
        </p:spPr>
      </p:pic>
      <p:sp>
        <p:nvSpPr>
          <p:cNvPr id="25604" name="Rectangle 7"/>
          <p:cNvSpPr>
            <a:spLocks noChangeArrowheads="1"/>
          </p:cNvSpPr>
          <p:nvPr/>
        </p:nvSpPr>
        <p:spPr bwMode="auto">
          <a:xfrm>
            <a:off x="4876800" y="5380038"/>
            <a:ext cx="4572000" cy="1477962"/>
          </a:xfrm>
          <a:prstGeom prst="rect">
            <a:avLst/>
          </a:prstGeom>
          <a:noFill/>
          <a:ln w="9525">
            <a:noFill/>
            <a:miter lim="800000"/>
            <a:headEnd/>
            <a:tailEnd/>
          </a:ln>
        </p:spPr>
        <p:txBody>
          <a:bodyPr>
            <a:spAutoFit/>
          </a:bodyPr>
          <a:lstStyle/>
          <a:p>
            <a:r>
              <a:rPr lang="es-ES">
                <a:latin typeface="Georgia" pitchFamily="18" charset="0"/>
              </a:rPr>
              <a:t>Aesop</a:t>
            </a:r>
            <a:br>
              <a:rPr lang="es-ES">
                <a:latin typeface="Georgia" pitchFamily="18" charset="0"/>
              </a:rPr>
            </a:br>
            <a:r>
              <a:rPr lang="es-ES">
                <a:latin typeface="Georgia" pitchFamily="18" charset="0"/>
              </a:rPr>
              <a:t>(Painting, c. 1638, by </a:t>
            </a:r>
            <a:r>
              <a:rPr lang="es-ES">
                <a:latin typeface="Georgia" pitchFamily="18" charset="0"/>
                <a:hlinkClick r:id="rId4"/>
              </a:rPr>
              <a:t>Diego Velasquez</a:t>
            </a:r>
            <a:r>
              <a:rPr lang="es-ES">
                <a:latin typeface="Georgia" pitchFamily="18" charset="0"/>
              </a:rPr>
              <a:t>.</a:t>
            </a:r>
            <a:br>
              <a:rPr lang="es-ES">
                <a:latin typeface="Georgia" pitchFamily="18" charset="0"/>
              </a:rPr>
            </a:br>
            <a:r>
              <a:rPr lang="es-ES">
                <a:latin typeface="Georgia" pitchFamily="18" charset="0"/>
              </a:rPr>
              <a:t>Museo del Prado, Madrid)</a:t>
            </a:r>
            <a:br>
              <a:rPr lang="es-ES">
                <a:latin typeface="Georgia" pitchFamily="18" charset="0"/>
              </a:rPr>
            </a:br>
            <a:r>
              <a:rPr lang="es-ES">
                <a:latin typeface="Georgia" pitchFamily="18" charset="0"/>
              </a:rPr>
              <a:t/>
            </a:r>
            <a:br>
              <a:rPr lang="es-ES">
                <a:latin typeface="Georgia" pitchFamily="18" charset="0"/>
              </a:rPr>
            </a:br>
            <a:endParaRPr lang="en-US">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solidFill>
                  <a:srgbClr val="AC351A"/>
                </a:solidFill>
              </a:rPr>
              <a:t>Examples</a:t>
            </a:r>
          </a:p>
        </p:txBody>
      </p:sp>
      <p:sp>
        <p:nvSpPr>
          <p:cNvPr id="26627" name="Content Placeholder 2"/>
          <p:cNvSpPr>
            <a:spLocks noGrp="1"/>
          </p:cNvSpPr>
          <p:nvPr>
            <p:ph sz="quarter" idx="1"/>
          </p:nvPr>
        </p:nvSpPr>
        <p:spPr>
          <a:xfrm>
            <a:off x="301625" y="1527175"/>
            <a:ext cx="8504238" cy="4572000"/>
          </a:xfrm>
        </p:spPr>
        <p:txBody>
          <a:bodyPr/>
          <a:lstStyle/>
          <a:p>
            <a:pPr>
              <a:lnSpc>
                <a:spcPct val="200000"/>
              </a:lnSpc>
            </a:pPr>
            <a:r>
              <a:rPr lang="en-US" b="1" smtClean="0">
                <a:solidFill>
                  <a:srgbClr val="002060"/>
                </a:solidFill>
              </a:rPr>
              <a:t>The Grasshopper and the Ants     (Bug’s Life)</a:t>
            </a:r>
          </a:p>
          <a:p>
            <a:pPr>
              <a:lnSpc>
                <a:spcPct val="200000"/>
              </a:lnSpc>
            </a:pPr>
            <a:r>
              <a:rPr lang="en-US" b="1" smtClean="0">
                <a:solidFill>
                  <a:srgbClr val="002060"/>
                </a:solidFill>
              </a:rPr>
              <a:t>The Tortoise and the Hare</a:t>
            </a:r>
          </a:p>
          <a:p>
            <a:pPr>
              <a:lnSpc>
                <a:spcPct val="200000"/>
              </a:lnSpc>
            </a:pPr>
            <a:r>
              <a:rPr lang="en-US" b="1" smtClean="0">
                <a:solidFill>
                  <a:srgbClr val="002060"/>
                </a:solidFill>
              </a:rPr>
              <a:t>The Lion and the Mouse</a:t>
            </a:r>
          </a:p>
          <a:p>
            <a:endParaRPr lang="en-US" b="1" smtClean="0">
              <a:solidFill>
                <a:srgbClr val="002060"/>
              </a:solidFill>
            </a:endParaRPr>
          </a:p>
          <a:p>
            <a:pPr>
              <a:lnSpc>
                <a:spcPct val="200000"/>
              </a:lnSpc>
            </a:pPr>
            <a:endParaRPr lang="en-US" b="1" smtClean="0">
              <a:solidFill>
                <a:srgbClr val="002060"/>
              </a:solidFill>
            </a:endParaRPr>
          </a:p>
          <a:p>
            <a:endParaRPr lang="en-US" b="1" smtClean="0">
              <a:solidFill>
                <a:srgbClr val="002060"/>
              </a:solidFill>
            </a:endParaRPr>
          </a:p>
          <a:p>
            <a:endParaRPr lang="en-US" b="1" smtClean="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smtClean="0">
                <a:solidFill>
                  <a:srgbClr val="AC351A"/>
                </a:solidFill>
              </a:rPr>
              <a:t>Author’s Purpose</a:t>
            </a:r>
          </a:p>
        </p:txBody>
      </p:sp>
      <p:sp>
        <p:nvSpPr>
          <p:cNvPr id="27651" name="Content Placeholder 2"/>
          <p:cNvSpPr>
            <a:spLocks noGrp="1"/>
          </p:cNvSpPr>
          <p:nvPr>
            <p:ph sz="quarter" idx="1"/>
          </p:nvPr>
        </p:nvSpPr>
        <p:spPr>
          <a:xfrm>
            <a:off x="301625" y="1527175"/>
            <a:ext cx="8504238" cy="4572000"/>
          </a:xfrm>
        </p:spPr>
        <p:txBody>
          <a:bodyPr/>
          <a:lstStyle/>
          <a:p>
            <a:r>
              <a:rPr lang="en-US" b="1" smtClean="0">
                <a:solidFill>
                  <a:srgbClr val="002060"/>
                </a:solidFill>
              </a:rPr>
              <a:t>These stories were brief, and told to adults for </a:t>
            </a:r>
            <a:r>
              <a:rPr lang="en-US" b="1" u="sng" smtClean="0">
                <a:solidFill>
                  <a:srgbClr val="002060"/>
                </a:solidFill>
              </a:rPr>
              <a:t>entertainment</a:t>
            </a:r>
            <a:r>
              <a:rPr lang="en-US" b="1" smtClean="0">
                <a:solidFill>
                  <a:srgbClr val="002060"/>
                </a:solidFill>
              </a:rPr>
              <a:t>.</a:t>
            </a:r>
          </a:p>
          <a:p>
            <a:r>
              <a:rPr lang="en-US" b="1" smtClean="0">
                <a:solidFill>
                  <a:srgbClr val="002060"/>
                </a:solidFill>
              </a:rPr>
              <a:t>These stories were passed down from generation to generation.</a:t>
            </a:r>
          </a:p>
          <a:p>
            <a:endParaRPr lang="en-US" b="1" smtClean="0">
              <a:solidFill>
                <a:srgbClr val="002060"/>
              </a:solidFill>
            </a:endParaRPr>
          </a:p>
          <a:p>
            <a:pPr>
              <a:lnSpc>
                <a:spcPct val="200000"/>
              </a:lnSpc>
            </a:pPr>
            <a:endParaRPr lang="en-US" b="1" smtClean="0">
              <a:solidFill>
                <a:srgbClr val="002060"/>
              </a:solidFill>
            </a:endParaRPr>
          </a:p>
          <a:p>
            <a:endParaRPr lang="en-US" b="1" smtClean="0">
              <a:solidFill>
                <a:srgbClr val="002060"/>
              </a:solidFill>
            </a:endParaRPr>
          </a:p>
          <a:p>
            <a:endParaRPr lang="en-US" b="1" smtClean="0">
              <a:solidFill>
                <a:srgbClr val="002060"/>
              </a:solidFill>
            </a:endParaRPr>
          </a:p>
        </p:txBody>
      </p:sp>
      <p:pic>
        <p:nvPicPr>
          <p:cNvPr id="27652" name="Picture 2" descr="http://fcit.usf.edu/fcat/references/i/52310.gif"/>
          <p:cNvPicPr>
            <a:picLocks noChangeAspect="1" noChangeArrowheads="1"/>
          </p:cNvPicPr>
          <p:nvPr/>
        </p:nvPicPr>
        <p:blipFill>
          <a:blip r:embed="rId2" cstate="print"/>
          <a:srcRect/>
          <a:stretch>
            <a:fillRect/>
          </a:stretch>
        </p:blipFill>
        <p:spPr bwMode="auto">
          <a:xfrm>
            <a:off x="5105400" y="3276600"/>
            <a:ext cx="3581400" cy="2943225"/>
          </a:xfrm>
          <a:prstGeom prst="rect">
            <a:avLst/>
          </a:prstGeom>
          <a:noFill/>
          <a:ln w="9525">
            <a:noFill/>
            <a:miter lim="800000"/>
            <a:headEnd/>
            <a:tailEnd/>
          </a:ln>
        </p:spPr>
      </p:pic>
      <p:sp>
        <p:nvSpPr>
          <p:cNvPr id="27653" name="TextBox 4"/>
          <p:cNvSpPr txBox="1">
            <a:spLocks noChangeArrowheads="1"/>
          </p:cNvSpPr>
          <p:nvPr/>
        </p:nvSpPr>
        <p:spPr bwMode="auto">
          <a:xfrm>
            <a:off x="7391400" y="6477000"/>
            <a:ext cx="1600200" cy="246063"/>
          </a:xfrm>
          <a:prstGeom prst="rect">
            <a:avLst/>
          </a:prstGeom>
          <a:noFill/>
          <a:ln w="9525">
            <a:noFill/>
            <a:miter lim="800000"/>
            <a:headEnd/>
            <a:tailEnd/>
          </a:ln>
        </p:spPr>
        <p:txBody>
          <a:bodyPr>
            <a:spAutoFit/>
          </a:bodyPr>
          <a:lstStyle/>
          <a:p>
            <a:pPr algn="r"/>
            <a:r>
              <a:rPr lang="en-US" sz="1000">
                <a:latin typeface="Georgia" pitchFamily="18" charset="0"/>
              </a:rPr>
              <a:t>RC 2.2</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Bear and the Gardener</a:t>
            </a:r>
          </a:p>
        </p:txBody>
      </p:sp>
      <p:pic>
        <p:nvPicPr>
          <p:cNvPr id="50180" name="Picture 4" descr="http://farm5.static.flickr.com/4020/4464952703_98d01544ed.jpg"/>
          <p:cNvPicPr>
            <a:picLocks noChangeAspect="1" noChangeArrowheads="1"/>
          </p:cNvPicPr>
          <p:nvPr/>
        </p:nvPicPr>
        <p:blipFill>
          <a:blip r:embed="rId2" cstate="print"/>
          <a:srcRect l="7156" t="10867" r="9228" b="13933"/>
          <a:stretch>
            <a:fillRect/>
          </a:stretch>
        </p:blipFill>
        <p:spPr bwMode="auto">
          <a:xfrm>
            <a:off x="3200400" y="3048000"/>
            <a:ext cx="2519464"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Explosion 1 3">
            <a:hlinkClick r:id="rId3"/>
          </p:cNvPr>
          <p:cNvSpPr/>
          <p:nvPr/>
        </p:nvSpPr>
        <p:spPr>
          <a:xfrm>
            <a:off x="304800" y="5029200"/>
            <a:ext cx="1295400" cy="1066800"/>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b="1" dirty="0"/>
              <a:t>Hyperlink</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274320" indent="-274320" algn="ctr" fontAlgn="auto">
              <a:spcAft>
                <a:spcPts val="0"/>
              </a:spcAft>
              <a:buFont typeface="Wingdings 2"/>
              <a:buNone/>
              <a:defRPr/>
            </a:pPr>
            <a:r>
              <a:rPr lang="en-US" sz="3200" b="1" dirty="0" smtClean="0">
                <a:solidFill>
                  <a:srgbClr val="002060"/>
                </a:solidFill>
              </a:rPr>
              <a:t>A gardener, who lived alone, set out one day to seek a friend who would be a suitable companion. He had not gone far when he met a Bear, whom he invited to come and live with him. The Bear was a very silly one, who was also discontented with living alone, so he went home with the gardener very willingly.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274320" indent="-274320" algn="ctr" fontAlgn="auto">
              <a:spcAft>
                <a:spcPts val="0"/>
              </a:spcAft>
              <a:buFont typeface="Wingdings 2"/>
              <a:buNone/>
              <a:defRPr/>
            </a:pPr>
            <a:r>
              <a:rPr lang="en-US" sz="3200" b="1" dirty="0" smtClean="0">
                <a:solidFill>
                  <a:srgbClr val="002060"/>
                </a:solidFill>
              </a:rPr>
              <a:t>The gardener provided all the food, and the only service he required of the Bear was to keep the flies off his face while he slept in the shade. One day, a fly insisted upon lighting on the Gardener's face, although he was brushed off again and again. The silly Bear finally became so enraged that he threw a heavy stone upon it. He killed the fly, but alas! he also killed his friend.</a:t>
            </a:r>
            <a:endParaRPr lang="en-US" sz="32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Moral of the Story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990600" y="3352800"/>
            <a:ext cx="7239000" cy="21236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Better to have no friends at all than a foolish one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solidFill>
                  <a:srgbClr val="AC351A"/>
                </a:solidFill>
              </a:rPr>
              <a:t>Elements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lnSpc>
                <a:spcPct val="150000"/>
              </a:lnSpc>
              <a:spcAft>
                <a:spcPts val="0"/>
              </a:spcAft>
              <a:buFont typeface="Wingdings 2"/>
              <a:buChar char=""/>
              <a:defRPr/>
            </a:pPr>
            <a:r>
              <a:rPr lang="en-US" b="1" dirty="0" smtClean="0">
                <a:solidFill>
                  <a:srgbClr val="002060"/>
                </a:solidFill>
              </a:rPr>
              <a:t>Characters</a:t>
            </a:r>
          </a:p>
          <a:p>
            <a:pPr marL="274320" indent="-274320" algn="ctr" fontAlgn="auto">
              <a:lnSpc>
                <a:spcPct val="150000"/>
              </a:lnSpc>
              <a:spcAft>
                <a:spcPts val="0"/>
              </a:spcAft>
              <a:buFont typeface="Wingdings 2"/>
              <a:buNone/>
              <a:defRPr/>
            </a:pPr>
            <a:r>
              <a:rPr lang="en-US" b="1" dirty="0" smtClean="0">
                <a:solidFill>
                  <a:schemeClr val="accent3">
                    <a:lumMod val="75000"/>
                  </a:schemeClr>
                </a:solidFill>
              </a:rPr>
              <a:t>Bear &amp; Gardner</a:t>
            </a:r>
          </a:p>
          <a:p>
            <a:pPr marL="274320" indent="-274320" fontAlgn="auto">
              <a:lnSpc>
                <a:spcPct val="150000"/>
              </a:lnSpc>
              <a:spcAft>
                <a:spcPts val="0"/>
              </a:spcAft>
              <a:buFont typeface="Wingdings 2"/>
              <a:buChar char=""/>
              <a:defRPr/>
            </a:pPr>
            <a:r>
              <a:rPr lang="en-US" b="1" dirty="0" smtClean="0">
                <a:solidFill>
                  <a:srgbClr val="002060"/>
                </a:solidFill>
              </a:rPr>
              <a:t>Setting</a:t>
            </a:r>
          </a:p>
          <a:p>
            <a:pPr marL="274320" indent="-274320" algn="ctr" fontAlgn="auto">
              <a:lnSpc>
                <a:spcPct val="150000"/>
              </a:lnSpc>
              <a:spcAft>
                <a:spcPts val="0"/>
              </a:spcAft>
              <a:buFont typeface="Wingdings 2"/>
              <a:buNone/>
              <a:defRPr/>
            </a:pPr>
            <a:r>
              <a:rPr lang="en-US" b="1" dirty="0" smtClean="0">
                <a:solidFill>
                  <a:schemeClr val="accent3">
                    <a:lumMod val="75000"/>
                  </a:schemeClr>
                </a:solidFill>
              </a:rPr>
              <a:t>Garden</a:t>
            </a:r>
          </a:p>
          <a:p>
            <a:pPr marL="274320" indent="-274320" fontAlgn="auto">
              <a:lnSpc>
                <a:spcPct val="150000"/>
              </a:lnSpc>
              <a:spcAft>
                <a:spcPts val="0"/>
              </a:spcAft>
              <a:buFont typeface="Wingdings 2"/>
              <a:buChar char=""/>
              <a:defRPr/>
            </a:pPr>
            <a:r>
              <a:rPr lang="en-US" b="1" dirty="0" smtClean="0">
                <a:solidFill>
                  <a:srgbClr val="002060"/>
                </a:solidFill>
              </a:rPr>
              <a:t>Lesson or Moral</a:t>
            </a:r>
          </a:p>
          <a:p>
            <a:pPr marL="274320" indent="-274320" algn="ctr" fontAlgn="auto">
              <a:lnSpc>
                <a:spcPct val="150000"/>
              </a:lnSpc>
              <a:spcAft>
                <a:spcPts val="0"/>
              </a:spcAft>
              <a:buFont typeface="Wingdings 2"/>
              <a:buNone/>
              <a:defRPr/>
            </a:pPr>
            <a:r>
              <a:rPr lang="en-US" b="1" dirty="0" smtClean="0">
                <a:solidFill>
                  <a:schemeClr val="accent3">
                    <a:lumMod val="75000"/>
                  </a:schemeClr>
                </a:solidFill>
              </a:rPr>
              <a:t>Choose your friends wisely</a:t>
            </a:r>
          </a:p>
          <a:p>
            <a:pPr marL="274320" indent="-274320" fontAlgn="auto">
              <a:lnSpc>
                <a:spcPct val="150000"/>
              </a:lnSpc>
              <a:spcAft>
                <a:spcPts val="0"/>
              </a:spcAft>
              <a:buFont typeface="Wingdings 2"/>
              <a:buChar char=""/>
              <a:defRPr/>
            </a:pPr>
            <a:endParaRPr lang="en-US" b="1" dirty="0" smtClean="0">
              <a:solidFill>
                <a:srgbClr val="002060"/>
              </a:solidFill>
            </a:endParaRPr>
          </a:p>
          <a:p>
            <a:pPr marL="274320" indent="-274320" fontAlgn="auto">
              <a:spcAft>
                <a:spcPts val="0"/>
              </a:spcAft>
              <a:buFont typeface="Wingdings 2"/>
              <a:buChar char=""/>
              <a:defRPr/>
            </a:pPr>
            <a:endParaRPr lang="en-US" b="1" dirty="0" smtClean="0">
              <a:solidFill>
                <a:srgbClr val="002060"/>
              </a:solidFill>
            </a:endParaRPr>
          </a:p>
          <a:p>
            <a:pPr marL="274320" indent="-274320" fontAlgn="auto">
              <a:spcAft>
                <a:spcPts val="0"/>
              </a:spcAft>
              <a:buFont typeface="Wingdings 2"/>
              <a:buChar char=""/>
              <a:defRPr/>
            </a:pPr>
            <a:endParaRPr lang="en-US" b="1"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smtClean="0">
                <a:solidFill>
                  <a:srgbClr val="AC351A"/>
                </a:solidFill>
              </a:rPr>
              <a:t>What is a Fable?</a:t>
            </a:r>
          </a:p>
        </p:txBody>
      </p:sp>
      <p:sp>
        <p:nvSpPr>
          <p:cNvPr id="15363" name="Content Placeholder 2"/>
          <p:cNvSpPr>
            <a:spLocks noGrp="1"/>
          </p:cNvSpPr>
          <p:nvPr>
            <p:ph sz="quarter" idx="1"/>
          </p:nvPr>
        </p:nvSpPr>
        <p:spPr>
          <a:xfrm>
            <a:off x="301625" y="1527175"/>
            <a:ext cx="8504238" cy="4572000"/>
          </a:xfrm>
        </p:spPr>
        <p:txBody>
          <a:bodyPr/>
          <a:lstStyle/>
          <a:p>
            <a:r>
              <a:rPr lang="en-US" b="1" smtClean="0">
                <a:solidFill>
                  <a:srgbClr val="002060"/>
                </a:solidFill>
              </a:rPr>
              <a:t>Fables are stories intended to teach a lesson, and animals often speak and act like human beings.</a:t>
            </a:r>
          </a:p>
          <a:p>
            <a:endParaRPr lang="en-US" b="1" smtClean="0"/>
          </a:p>
          <a:p>
            <a:pPr lvl="1"/>
            <a:endParaRPr lang="en-US" b="1" smtClean="0"/>
          </a:p>
        </p:txBody>
      </p:sp>
      <p:pic>
        <p:nvPicPr>
          <p:cNvPr id="7" name="Picture 7" descr="skiles-aesops"/>
          <p:cNvPicPr>
            <a:picLocks noChangeAspect="1" noChangeArrowheads="1"/>
          </p:cNvPicPr>
          <p:nvPr/>
        </p:nvPicPr>
        <p:blipFill>
          <a:blip r:embed="rId2" cstate="print"/>
          <a:srcRect/>
          <a:stretch>
            <a:fillRect/>
          </a:stretch>
        </p:blipFill>
        <p:spPr>
          <a:xfrm>
            <a:off x="2362200" y="3048000"/>
            <a:ext cx="4343400" cy="30914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365" name="TextBox 4"/>
          <p:cNvSpPr txBox="1">
            <a:spLocks noChangeArrowheads="1"/>
          </p:cNvSpPr>
          <p:nvPr/>
        </p:nvSpPr>
        <p:spPr bwMode="auto">
          <a:xfrm>
            <a:off x="7391400" y="6477000"/>
            <a:ext cx="1600200" cy="246063"/>
          </a:xfrm>
          <a:prstGeom prst="rect">
            <a:avLst/>
          </a:prstGeom>
          <a:noFill/>
          <a:ln w="9525">
            <a:noFill/>
            <a:miter lim="800000"/>
            <a:headEnd/>
            <a:tailEnd/>
          </a:ln>
        </p:spPr>
        <p:txBody>
          <a:bodyPr>
            <a:spAutoFit/>
          </a:bodyPr>
          <a:lstStyle/>
          <a:p>
            <a:pPr algn="r"/>
            <a:r>
              <a:rPr lang="en-US" sz="1000">
                <a:latin typeface="Georgia" pitchFamily="18" charset="0"/>
              </a:rPr>
              <a:t>LRA 3.1</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Examples of Fables</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8676" name="Picture 4" descr="http://mythfolklore.net/aesopica/images_osius/osius251image.jpg"/>
          <p:cNvPicPr>
            <a:picLocks noChangeAspect="1" noChangeArrowheads="1"/>
          </p:cNvPicPr>
          <p:nvPr/>
        </p:nvPicPr>
        <p:blipFill>
          <a:blip r:embed="rId2" cstate="print"/>
          <a:srcRect/>
          <a:stretch>
            <a:fillRect/>
          </a:stretch>
        </p:blipFill>
        <p:spPr bwMode="auto">
          <a:xfrm>
            <a:off x="2438400" y="2819400"/>
            <a:ext cx="4343400" cy="330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Frog and the Ox</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2" descr="http://www.johnmh.com/advreadings/oxandthefrog.gif"/>
          <p:cNvPicPr>
            <a:picLocks noChangeAspect="1" noChangeArrowheads="1"/>
          </p:cNvPicPr>
          <p:nvPr/>
        </p:nvPicPr>
        <p:blipFill>
          <a:blip r:embed="rId2" cstate="print"/>
          <a:srcRect/>
          <a:stretch>
            <a:fillRect/>
          </a:stretch>
        </p:blipFill>
        <p:spPr bwMode="auto">
          <a:xfrm>
            <a:off x="3048000" y="3200400"/>
            <a:ext cx="3352800" cy="27520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Explosion 1 4">
            <a:hlinkClick r:id="rId3"/>
          </p:cNvPr>
          <p:cNvSpPr/>
          <p:nvPr/>
        </p:nvSpPr>
        <p:spPr>
          <a:xfrm>
            <a:off x="304800" y="5029200"/>
            <a:ext cx="1295400" cy="1066800"/>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b="1" dirty="0"/>
              <a:t>Hyperlink</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274320" indent="-274320" algn="ctr" fontAlgn="auto">
              <a:spcBef>
                <a:spcPct val="50000"/>
              </a:spcBef>
              <a:spcAft>
                <a:spcPts val="0"/>
              </a:spcAft>
              <a:buFont typeface="Wingdings 2"/>
              <a:buNone/>
              <a:defRPr/>
            </a:pPr>
            <a:r>
              <a:rPr lang="en-GB" sz="3200" b="1" dirty="0" smtClean="0">
                <a:solidFill>
                  <a:srgbClr val="002060"/>
                </a:solidFill>
                <a:latin typeface="+mj-lt"/>
              </a:rPr>
              <a:t>A young frog, amazed at the huge size of an ox, rushed to tell her father about the monster.  The father frog, trying to impress his child, puffed himself up to look like the ox.  The young frog said it was much bigger.  Again the father puffed himself up.  The young frog insisted the monster was even bigger.  The father puffed and puffed - and burst!</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Moral of the Story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990600" y="3352800"/>
            <a:ext cx="7239000" cy="14465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Be true to your own character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Lion and the Mouse</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02" name="Picture 2" descr="http://www.masal.tk/wp-content/uploads/2010/08/lion_and_mouse.jpg"/>
          <p:cNvPicPr>
            <a:picLocks noChangeAspect="1" noChangeArrowheads="1"/>
          </p:cNvPicPr>
          <p:nvPr/>
        </p:nvPicPr>
        <p:blipFill>
          <a:blip r:embed="rId2" cstate="print"/>
          <a:srcRect/>
          <a:stretch>
            <a:fillRect/>
          </a:stretch>
        </p:blipFill>
        <p:spPr bwMode="auto">
          <a:xfrm>
            <a:off x="2362200" y="3048000"/>
            <a:ext cx="4279726"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Explosion 1 3">
            <a:hlinkClick r:id="rId3"/>
          </p:cNvPr>
          <p:cNvSpPr/>
          <p:nvPr/>
        </p:nvSpPr>
        <p:spPr>
          <a:xfrm>
            <a:off x="304800" y="5029200"/>
            <a:ext cx="1295400" cy="1066800"/>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b="1" dirty="0"/>
              <a:t>Hyperlink</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274320" indent="-274320" algn="ctr" fontAlgn="auto">
              <a:spcBef>
                <a:spcPct val="50000"/>
              </a:spcBef>
              <a:spcAft>
                <a:spcPts val="0"/>
              </a:spcAft>
              <a:buFont typeface="Wingdings 2"/>
              <a:buNone/>
              <a:defRPr/>
            </a:pPr>
            <a:r>
              <a:rPr lang="en-GB" sz="3200" b="1" dirty="0" smtClean="0">
                <a:solidFill>
                  <a:srgbClr val="002060"/>
                </a:solidFill>
              </a:rPr>
              <a:t>Once a lion trapped a mouse under its large paw.  The mouse pleaded for its life, so the lion let it go.  Later  the lion became entangled in a hunter’s net and roared in distress.  The mouse rushed to help.  “You’re too small to help,”  said the lion.  But the mouse nibbled at the net until the lion was free.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Moral of the Story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990600" y="3352800"/>
            <a:ext cx="7239000" cy="21236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Don’t forget:  even the smallest friend is worthwhile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Blacksmith and his Dog</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Explosion 1 3">
            <a:hlinkClick r:id="rId2"/>
          </p:cNvPr>
          <p:cNvSpPr/>
          <p:nvPr/>
        </p:nvSpPr>
        <p:spPr>
          <a:xfrm>
            <a:off x="304800" y="5029200"/>
            <a:ext cx="1295400" cy="1066800"/>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b="1" dirty="0"/>
              <a:t>Hyperlink</a:t>
            </a:r>
          </a:p>
        </p:txBody>
      </p:sp>
      <p:pic>
        <p:nvPicPr>
          <p:cNvPr id="51206" name="Picture 2" descr="C:\Documents and Settings\Erin\Local Settings\Temporary Internet Files\Content.IE5\ROVGRDYB\MC900281081[1].wmf"/>
          <p:cNvPicPr>
            <a:picLocks noChangeAspect="1" noChangeArrowheads="1"/>
          </p:cNvPicPr>
          <p:nvPr/>
        </p:nvPicPr>
        <p:blipFill>
          <a:blip r:embed="rId3" cstate="print"/>
          <a:srcRect/>
          <a:stretch>
            <a:fillRect/>
          </a:stretch>
        </p:blipFill>
        <p:spPr bwMode="auto">
          <a:xfrm>
            <a:off x="2895600" y="3187700"/>
            <a:ext cx="2971800" cy="26082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lnSpcReduction="10000"/>
          </a:bodyPr>
          <a:lstStyle/>
          <a:p>
            <a:pPr marL="274320" indent="-274320" algn="ctr" fontAlgn="auto">
              <a:spcAft>
                <a:spcPts val="0"/>
              </a:spcAft>
              <a:buFont typeface="Wingdings 2"/>
              <a:buNone/>
              <a:defRPr/>
            </a:pPr>
            <a:r>
              <a:rPr lang="en-US" sz="3200" b="1" dirty="0" smtClean="0">
                <a:solidFill>
                  <a:srgbClr val="002060"/>
                </a:solidFill>
              </a:rPr>
              <a:t>   A Blacksmith had a little Dog, which used to sleep when his master was at work, but was very wide awake indeed when it was time for meals. One day his master pretended to be disgusted at this, and when he had thrown him a bone as usual, he said, "What on earth is the good of a lazy cur like you? When I am hammering away at my anvil, you just curl up and go to sleep: but no sooner do I stop for a mouthful of food than you wake up and wag your tail to be fed.”</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Moral of the Story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990600" y="3352800"/>
            <a:ext cx="7239000" cy="14465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Those who will not work deserve to starve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solidFill>
                  <a:srgbClr val="AC351A"/>
                </a:solidFill>
              </a:rPr>
              <a:t>Elements to Remember</a:t>
            </a:r>
          </a:p>
        </p:txBody>
      </p:sp>
      <p:sp>
        <p:nvSpPr>
          <p:cNvPr id="3" name="Content Placeholder 2"/>
          <p:cNvSpPr>
            <a:spLocks noGrp="1"/>
          </p:cNvSpPr>
          <p:nvPr>
            <p:ph sz="quarter" idx="1"/>
          </p:nvPr>
        </p:nvSpPr>
        <p:spPr>
          <a:xfrm>
            <a:off x="301625" y="1527175"/>
            <a:ext cx="8504238" cy="4572000"/>
          </a:xfrm>
        </p:spPr>
        <p:txBody>
          <a:bodyPr/>
          <a:lstStyle/>
          <a:p>
            <a:pPr>
              <a:lnSpc>
                <a:spcPct val="150000"/>
              </a:lnSpc>
            </a:pPr>
            <a:r>
              <a:rPr lang="en-US" b="1" smtClean="0">
                <a:solidFill>
                  <a:srgbClr val="002060"/>
                </a:solidFill>
              </a:rPr>
              <a:t>ANIMALS are usually the main characters</a:t>
            </a:r>
          </a:p>
          <a:p>
            <a:pPr>
              <a:lnSpc>
                <a:spcPct val="150000"/>
              </a:lnSpc>
            </a:pPr>
            <a:r>
              <a:rPr lang="en-US" b="1" smtClean="0">
                <a:solidFill>
                  <a:srgbClr val="002060"/>
                </a:solidFill>
              </a:rPr>
              <a:t>The plot and characters are SIMPLE</a:t>
            </a:r>
          </a:p>
          <a:p>
            <a:pPr>
              <a:lnSpc>
                <a:spcPct val="150000"/>
              </a:lnSpc>
            </a:pPr>
            <a:r>
              <a:rPr lang="en-US" b="1" smtClean="0">
                <a:solidFill>
                  <a:srgbClr val="002060"/>
                </a:solidFill>
              </a:rPr>
              <a:t>Stories teach a MORAL or LESSON</a:t>
            </a:r>
          </a:p>
          <a:p>
            <a:pPr>
              <a:lnSpc>
                <a:spcPct val="150000"/>
              </a:lnSpc>
            </a:pPr>
            <a:r>
              <a:rPr lang="en-US" b="1" smtClean="0">
                <a:solidFill>
                  <a:srgbClr val="002060"/>
                </a:solidFill>
              </a:rPr>
              <a:t>SETTING is common and nonspecific</a:t>
            </a:r>
          </a:p>
          <a:p>
            <a:pPr>
              <a:lnSpc>
                <a:spcPct val="150000"/>
              </a:lnSpc>
            </a:pPr>
            <a:r>
              <a:rPr lang="en-US" b="1" smtClean="0">
                <a:solidFill>
                  <a:srgbClr val="002060"/>
                </a:solidFill>
              </a:rPr>
              <a:t>Author uses PERSONIFICATION</a:t>
            </a:r>
          </a:p>
        </p:txBody>
      </p:sp>
      <p:sp>
        <p:nvSpPr>
          <p:cNvPr id="16388" name="TextBox 3"/>
          <p:cNvSpPr txBox="1">
            <a:spLocks noChangeArrowheads="1"/>
          </p:cNvSpPr>
          <p:nvPr/>
        </p:nvSpPr>
        <p:spPr bwMode="auto">
          <a:xfrm>
            <a:off x="7391400" y="6477000"/>
            <a:ext cx="1600200" cy="246063"/>
          </a:xfrm>
          <a:prstGeom prst="rect">
            <a:avLst/>
          </a:prstGeom>
          <a:noFill/>
          <a:ln w="9525">
            <a:noFill/>
            <a:miter lim="800000"/>
            <a:headEnd/>
            <a:tailEnd/>
          </a:ln>
        </p:spPr>
        <p:txBody>
          <a:bodyPr>
            <a:spAutoFit/>
          </a:bodyPr>
          <a:lstStyle/>
          <a:p>
            <a:pPr algn="r"/>
            <a:r>
              <a:rPr lang="en-US" sz="1000">
                <a:latin typeface="Georgia" pitchFamily="18" charset="0"/>
              </a:rPr>
              <a:t>LRA 3.1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Stag at the Pool</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5842" name="Picture 2" descr="http://www.holyspiritinteractive.net/kids/aesopsfables/thestagatthepool.gif"/>
          <p:cNvPicPr>
            <a:picLocks noChangeAspect="1" noChangeArrowheads="1"/>
          </p:cNvPicPr>
          <p:nvPr/>
        </p:nvPicPr>
        <p:blipFill>
          <a:blip r:embed="rId2" cstate="print"/>
          <a:srcRect/>
          <a:stretch>
            <a:fillRect/>
          </a:stretch>
        </p:blipFill>
        <p:spPr bwMode="auto">
          <a:xfrm>
            <a:off x="3048000" y="3124200"/>
            <a:ext cx="2590800" cy="2860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Explosion 1 3">
            <a:hlinkClick r:id="rId3"/>
          </p:cNvPr>
          <p:cNvSpPr/>
          <p:nvPr/>
        </p:nvSpPr>
        <p:spPr>
          <a:xfrm>
            <a:off x="304800" y="5029200"/>
            <a:ext cx="1295400" cy="1066800"/>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b="1" dirty="0"/>
              <a:t>Hyperlink</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274320" indent="-274320" algn="ctr" fontAlgn="auto">
              <a:spcBef>
                <a:spcPct val="50000"/>
              </a:spcBef>
              <a:spcAft>
                <a:spcPts val="0"/>
              </a:spcAft>
              <a:buFont typeface="Wingdings 2"/>
              <a:buNone/>
              <a:defRPr/>
            </a:pPr>
            <a:r>
              <a:rPr lang="en-GB" sz="3200" b="1" dirty="0" smtClean="0">
                <a:solidFill>
                  <a:srgbClr val="002060"/>
                </a:solidFill>
              </a:rPr>
              <a:t>A stag, gazing at his reflection in a pool, remarked, “What glorious antlers I have.  But my legs are so skinny!”  At that moment the stag heard a pack of hunters and hounds approaching.  His long legs helped him flee into a thick wood, but his antlers became entangled in the branches.  Struggle as he might, he was trapped - and the hounds and hunters closed in.</a:t>
            </a:r>
            <a:endParaRPr lang="en-US" sz="32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Moral of the Story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990600" y="3352800"/>
            <a:ext cx="7239000" cy="14465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What is worth most is often valued least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Monkey and the Dolphin</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9940" name="Picture 4" descr="A Dolphin saw the Monkey contending with the waves, and came and placed himself under him, to convey him on his back in safety to the shore."/>
          <p:cNvPicPr>
            <a:picLocks noChangeAspect="1" noChangeArrowheads="1"/>
          </p:cNvPicPr>
          <p:nvPr/>
        </p:nvPicPr>
        <p:blipFill>
          <a:blip r:embed="rId2" cstate="print"/>
          <a:srcRect/>
          <a:stretch>
            <a:fillRect/>
          </a:stretch>
        </p:blipFill>
        <p:spPr bwMode="auto">
          <a:xfrm>
            <a:off x="2209800" y="3200400"/>
            <a:ext cx="4820814"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Explosion 1 3">
            <a:hlinkClick r:id="rId3"/>
          </p:cNvPr>
          <p:cNvSpPr/>
          <p:nvPr/>
        </p:nvSpPr>
        <p:spPr>
          <a:xfrm>
            <a:off x="304800" y="5029200"/>
            <a:ext cx="1295400" cy="1066800"/>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b="1" dirty="0"/>
              <a:t>Hyperlink</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274320" indent="-274320" algn="ctr" fontAlgn="auto">
              <a:spcBef>
                <a:spcPct val="50000"/>
              </a:spcBef>
              <a:spcAft>
                <a:spcPts val="0"/>
              </a:spcAft>
              <a:buFont typeface="Wingdings 2"/>
              <a:buNone/>
              <a:defRPr/>
            </a:pPr>
            <a:r>
              <a:rPr lang="en-GB" sz="3200" b="1" dirty="0" smtClean="0">
                <a:solidFill>
                  <a:srgbClr val="002060"/>
                </a:solidFill>
              </a:rPr>
              <a:t>A monkey fell from a ship and was rescued by a dolphin.  The dolphin asked if he lived nearby.  The monkey lied and said that he did.  “Do you know </a:t>
            </a:r>
            <a:r>
              <a:rPr lang="en-GB" sz="3200" b="1" dirty="0" err="1" smtClean="0">
                <a:solidFill>
                  <a:srgbClr val="002060"/>
                </a:solidFill>
              </a:rPr>
              <a:t>Seriphos</a:t>
            </a:r>
            <a:r>
              <a:rPr lang="en-GB" sz="3200" b="1" dirty="0" smtClean="0">
                <a:solidFill>
                  <a:srgbClr val="002060"/>
                </a:solidFill>
              </a:rPr>
              <a:t>?” asked the dolphin.  The monkey, thinking </a:t>
            </a:r>
            <a:r>
              <a:rPr lang="en-GB" sz="3200" b="1" dirty="0" err="1" smtClean="0">
                <a:solidFill>
                  <a:srgbClr val="002060"/>
                </a:solidFill>
              </a:rPr>
              <a:t>Seriphos</a:t>
            </a:r>
            <a:r>
              <a:rPr lang="en-GB" sz="3200" b="1" dirty="0" smtClean="0">
                <a:solidFill>
                  <a:srgbClr val="002060"/>
                </a:solidFill>
              </a:rPr>
              <a:t> was a person’s name, boasted that it was his best friend.  As </a:t>
            </a:r>
            <a:r>
              <a:rPr lang="en-GB" sz="3200" b="1" dirty="0" err="1" smtClean="0">
                <a:solidFill>
                  <a:srgbClr val="002060"/>
                </a:solidFill>
              </a:rPr>
              <a:t>Seriphos</a:t>
            </a:r>
            <a:r>
              <a:rPr lang="en-GB" sz="3200" b="1" dirty="0" smtClean="0">
                <a:solidFill>
                  <a:srgbClr val="002060"/>
                </a:solidFill>
              </a:rPr>
              <a:t> was a town, the dolphin knew the monkey was lying, so he dived, leaving him to swim to shore.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Moral of the Story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685800" y="3352800"/>
            <a:ext cx="7696200" cy="14465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Those who lie and boast may end up in trouble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Fox and the Old Lion</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8914" name="Picture 2" descr="On seeing him the third time, he so increased in boldness that he went up to him, and commenced a familiar conversation with him."/>
          <p:cNvPicPr>
            <a:picLocks noChangeAspect="1" noChangeArrowheads="1"/>
          </p:cNvPicPr>
          <p:nvPr/>
        </p:nvPicPr>
        <p:blipFill>
          <a:blip r:embed="rId2" cstate="print"/>
          <a:srcRect/>
          <a:stretch>
            <a:fillRect/>
          </a:stretch>
        </p:blipFill>
        <p:spPr bwMode="auto">
          <a:xfrm>
            <a:off x="2209800" y="3048000"/>
            <a:ext cx="4505739"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Explosion 1 3">
            <a:hlinkClick r:id="rId3"/>
          </p:cNvPr>
          <p:cNvSpPr/>
          <p:nvPr/>
        </p:nvSpPr>
        <p:spPr>
          <a:xfrm>
            <a:off x="304800" y="5029200"/>
            <a:ext cx="1295400" cy="1066800"/>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b="1" dirty="0"/>
              <a:t>Hyperlink</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274320" indent="-274320" algn="ctr" fontAlgn="auto">
              <a:spcBef>
                <a:spcPct val="50000"/>
              </a:spcBef>
              <a:spcAft>
                <a:spcPts val="0"/>
              </a:spcAft>
              <a:buFont typeface="Wingdings 2"/>
              <a:buNone/>
              <a:defRPr/>
            </a:pPr>
            <a:r>
              <a:rPr lang="en-GB" sz="3200" b="1" dirty="0" smtClean="0">
                <a:solidFill>
                  <a:srgbClr val="002060"/>
                </a:solidFill>
              </a:rPr>
              <a:t>An old lion sent out word that he was ill and said that he would like the animals and birds to visit him.  Most went but fox did not.  Finally the lion sent for him, asking why he had not come to see him.  The wily fox replied, “I had planned to, but I noticed that although many tracks led into your cave, none led out.”</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Moral of the Story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990600" y="3352800"/>
            <a:ext cx="7239000" cy="14465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Take warning from the misfortunes of others.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Oak and the Reeds</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3254" name="Picture 6" descr="http://mythfolklore.net/aesopica/images_winter/i025_th.jpg"/>
          <p:cNvPicPr>
            <a:picLocks noChangeAspect="1" noChangeArrowheads="1"/>
          </p:cNvPicPr>
          <p:nvPr/>
        </p:nvPicPr>
        <p:blipFill>
          <a:blip r:embed="rId3" cstate="print"/>
          <a:srcRect/>
          <a:stretch>
            <a:fillRect/>
          </a:stretch>
        </p:blipFill>
        <p:spPr bwMode="auto">
          <a:xfrm>
            <a:off x="2209800" y="3124200"/>
            <a:ext cx="4648200" cy="2976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Explosion 1 3">
            <a:hlinkClick r:id="rId4"/>
          </p:cNvPr>
          <p:cNvSpPr/>
          <p:nvPr/>
        </p:nvSpPr>
        <p:spPr>
          <a:xfrm>
            <a:off x="304800" y="5029200"/>
            <a:ext cx="1295400" cy="1066800"/>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b="1" dirty="0"/>
              <a:t>Hyperlink</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smtClean="0">
                <a:solidFill>
                  <a:srgbClr val="AC351A"/>
                </a:solidFill>
              </a:rPr>
              <a:t>What is Personification?</a:t>
            </a:r>
          </a:p>
        </p:txBody>
      </p:sp>
      <p:sp>
        <p:nvSpPr>
          <p:cNvPr id="3" name="Content Placeholder 2"/>
          <p:cNvSpPr>
            <a:spLocks noGrp="1"/>
          </p:cNvSpPr>
          <p:nvPr>
            <p:ph sz="quarter" idx="1"/>
          </p:nvPr>
        </p:nvSpPr>
        <p:spPr>
          <a:xfrm>
            <a:off x="301625" y="1527175"/>
            <a:ext cx="8504238" cy="4572000"/>
          </a:xfrm>
        </p:spPr>
        <p:txBody>
          <a:bodyPr/>
          <a:lstStyle/>
          <a:p>
            <a:r>
              <a:rPr lang="en-US" b="1" smtClean="0">
                <a:solidFill>
                  <a:srgbClr val="002060"/>
                </a:solidFill>
              </a:rPr>
              <a:t>In simple terms, its making animals or objects seem like real people, with real human feelings and emotions. </a:t>
            </a:r>
          </a:p>
          <a:p>
            <a:endParaRPr lang="en-US" b="1" smtClean="0">
              <a:solidFill>
                <a:srgbClr val="002060"/>
              </a:solidFill>
            </a:endParaRPr>
          </a:p>
          <a:p>
            <a:endParaRPr lang="en-US" b="1" smtClean="0">
              <a:solidFill>
                <a:srgbClr val="002060"/>
              </a:solidFill>
            </a:endParaRPr>
          </a:p>
          <a:p>
            <a:pPr>
              <a:buFont typeface="Wingdings 2" pitchFamily="18" charset="2"/>
              <a:buNone/>
            </a:pPr>
            <a:endParaRPr lang="en-US" b="1" smtClean="0">
              <a:solidFill>
                <a:srgbClr val="002060"/>
              </a:solidFill>
            </a:endParaRPr>
          </a:p>
          <a:p>
            <a:pPr>
              <a:buFont typeface="Wingdings 2" pitchFamily="18" charset="2"/>
              <a:buNone/>
            </a:pPr>
            <a:endParaRPr lang="en-US" b="1" smtClean="0">
              <a:solidFill>
                <a:srgbClr val="002060"/>
              </a:solidFill>
            </a:endParaRPr>
          </a:p>
        </p:txBody>
      </p:sp>
      <p:sp>
        <p:nvSpPr>
          <p:cNvPr id="4" name="Rectangle 3"/>
          <p:cNvSpPr/>
          <p:nvPr/>
        </p:nvSpPr>
        <p:spPr>
          <a:xfrm>
            <a:off x="1219200" y="3657600"/>
            <a:ext cx="6522940" cy="227754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solidFill>
                  <a:schemeClr val="accent3"/>
                </a:solidFill>
                <a:effectLst>
                  <a:outerShdw blurRad="50800" dist="39000" dir="5460000" algn="tl">
                    <a:srgbClr val="000000">
                      <a:alpha val="38000"/>
                    </a:srgbClr>
                  </a:outerShdw>
                </a:effectLst>
                <a:latin typeface="+mn-lt"/>
              </a:rPr>
              <a:t>Person</a:t>
            </a:r>
            <a:r>
              <a:rPr lang="en-US" sz="5400" b="1" dirty="0">
                <a:ln w="11430"/>
                <a:solidFill>
                  <a:schemeClr val="accent2"/>
                </a:solidFill>
                <a:effectLst>
                  <a:outerShdw blurRad="50800" dist="39000" dir="5460000" algn="tl">
                    <a:srgbClr val="000000">
                      <a:alpha val="38000"/>
                    </a:srgbClr>
                  </a:outerShdw>
                </a:effectLst>
                <a:latin typeface="+mn-lt"/>
              </a:rPr>
              <a:t>ification</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 </a:t>
            </a:r>
          </a:p>
          <a:p>
            <a:pPr algn="ctr" fontAlgn="auto">
              <a:spcBef>
                <a:spcPts val="0"/>
              </a:spcBef>
              <a:spcAft>
                <a:spcPts val="0"/>
              </a:spcAft>
              <a:defRPr/>
            </a:pPr>
            <a:r>
              <a:rPr lang="en-US" sz="8800" b="1" dirty="0">
                <a:ln w="11430"/>
                <a:solidFill>
                  <a:schemeClr val="accent3"/>
                </a:solidFill>
                <a:effectLst>
                  <a:outerShdw blurRad="50800" dist="39000" dir="5460000" algn="tl">
                    <a:srgbClr val="000000">
                      <a:alpha val="38000"/>
                    </a:srgbClr>
                  </a:outerShdw>
                </a:effectLst>
                <a:latin typeface="+mn-lt"/>
              </a:rPr>
              <a:t>Person</a:t>
            </a:r>
            <a:endParaRPr lang="en-US" sz="5400" b="1" dirty="0">
              <a:ln w="11430"/>
              <a:solidFill>
                <a:schemeClr val="accent3"/>
              </a:solidFill>
              <a:effectLst>
                <a:outerShdw blurRad="50800" dist="39000" dir="5460000" algn="tl">
                  <a:srgbClr val="000000">
                    <a:alpha val="38000"/>
                  </a:srgbClr>
                </a:outerShdw>
              </a:effectLst>
              <a:latin typeface="+mn-lt"/>
            </a:endParaRPr>
          </a:p>
        </p:txBody>
      </p:sp>
      <p:sp>
        <p:nvSpPr>
          <p:cNvPr id="17413" name="TextBox 4"/>
          <p:cNvSpPr txBox="1">
            <a:spLocks noChangeArrowheads="1"/>
          </p:cNvSpPr>
          <p:nvPr/>
        </p:nvSpPr>
        <p:spPr bwMode="auto">
          <a:xfrm>
            <a:off x="7391400" y="6477000"/>
            <a:ext cx="1600200" cy="246063"/>
          </a:xfrm>
          <a:prstGeom prst="rect">
            <a:avLst/>
          </a:prstGeom>
          <a:noFill/>
          <a:ln w="9525">
            <a:noFill/>
            <a:miter lim="800000"/>
            <a:headEnd/>
            <a:tailEnd/>
          </a:ln>
        </p:spPr>
        <p:txBody>
          <a:bodyPr>
            <a:spAutoFit/>
          </a:bodyPr>
          <a:lstStyle/>
          <a:p>
            <a:pPr algn="r"/>
            <a:r>
              <a:rPr lang="en-US" sz="1000">
                <a:latin typeface="Georgia" pitchFamily="18" charset="0"/>
              </a:rPr>
              <a:t>LRA 3.5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ppt_w*0.05"/>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anim calcmode="lin" valueType="num">
                                      <p:cBhvr>
                                        <p:cTn id="17" dur="500" fill="hold"/>
                                        <p:tgtEl>
                                          <p:spTgt spid="4"/>
                                        </p:tgtEl>
                                        <p:attrNameLst>
                                          <p:attrName>ppt_x</p:attrName>
                                        </p:attrNameLst>
                                      </p:cBhvr>
                                      <p:tavLst>
                                        <p:tav tm="0">
                                          <p:val>
                                            <p:strVal val="#ppt_x-.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274320" indent="-274320" algn="ctr" fontAlgn="auto">
              <a:spcAft>
                <a:spcPts val="0"/>
              </a:spcAft>
              <a:buFont typeface="Wingdings 2"/>
              <a:buNone/>
              <a:defRPr/>
            </a:pPr>
            <a:r>
              <a:rPr lang="en-US" sz="3200" b="1" dirty="0" smtClean="0">
                <a:solidFill>
                  <a:srgbClr val="002060"/>
                </a:solidFill>
              </a:rPr>
              <a:t>A very large oak was uprooted by the wind, and thrown across a stream. It fell among some Reeds, which it thus addressed: I wonder how you, who are so light and weak, are not entirely crushed by these strong winds. They replied: You fight and contend with the wind, and consequently you are destroyed; while we, on the contrary, bend before the least breath of air, and therefore remain unbroken.</a:t>
            </a:r>
            <a:endParaRPr lang="en-US" sz="32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Moral of the Story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990600" y="3352800"/>
            <a:ext cx="7239000" cy="7694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Stoop to conquer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Wind and the Sun</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5298" name="Picture 2" descr="http://upload.wikimedia.org/wikipedia/commons/6/6f/The_North_Wind_and_the_Sun_-_Sun_-_Project_Gutenberg_etext_19994.jpg"/>
          <p:cNvPicPr>
            <a:picLocks noChangeAspect="1" noChangeArrowheads="1"/>
          </p:cNvPicPr>
          <p:nvPr/>
        </p:nvPicPr>
        <p:blipFill>
          <a:blip r:embed="rId2" cstate="print"/>
          <a:srcRect/>
          <a:stretch>
            <a:fillRect/>
          </a:stretch>
        </p:blipFill>
        <p:spPr bwMode="auto">
          <a:xfrm>
            <a:off x="3048000" y="3048000"/>
            <a:ext cx="2819400" cy="30842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Explosion 1 3">
            <a:hlinkClick r:id="rId3"/>
          </p:cNvPr>
          <p:cNvSpPr/>
          <p:nvPr/>
        </p:nvSpPr>
        <p:spPr>
          <a:xfrm>
            <a:off x="304800" y="5029200"/>
            <a:ext cx="1295400" cy="1066800"/>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b="1" dirty="0"/>
              <a:t>Hyperlink</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274320" indent="-274320" algn="ctr" fontAlgn="auto">
              <a:spcBef>
                <a:spcPct val="50000"/>
              </a:spcBef>
              <a:spcAft>
                <a:spcPts val="0"/>
              </a:spcAft>
              <a:buFont typeface="Wingdings 2"/>
              <a:buNone/>
              <a:defRPr/>
            </a:pPr>
            <a:r>
              <a:rPr lang="en-GB" sz="3200" b="1" dirty="0" smtClean="0">
                <a:solidFill>
                  <a:srgbClr val="002060"/>
                </a:solidFill>
              </a:rPr>
              <a:t> The wind and the sun argued over who was the stronger.  They saw a traveller and agreed that whoever could get the traveller’s coat off his body must be the stronger. The wind blew fiercely, but the harder it blew, the tighter the man clutched his coat.  Then the sun beamed its warm rays until the man was so hot he took off his coat.</a:t>
            </a:r>
            <a:endParaRPr lang="en-GB" sz="3200" b="1" dirty="0" smtClean="0">
              <a:solidFill>
                <a:srgbClr val="002060"/>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Moral of the Story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990600" y="3352800"/>
            <a:ext cx="7239000" cy="14465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Kindness </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affects </a:t>
            </a: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more than severity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Dog and the Manger</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7346" name="Picture 2" descr="http://upload.wikimedia.org/wikipedia/commons/thumb/6/6a/Dog_in_the_manger.jpg/310px-Dog_in_the_manger.jpg"/>
          <p:cNvPicPr>
            <a:picLocks noChangeAspect="1" noChangeArrowheads="1"/>
          </p:cNvPicPr>
          <p:nvPr/>
        </p:nvPicPr>
        <p:blipFill>
          <a:blip r:embed="rId2" cstate="print"/>
          <a:srcRect/>
          <a:stretch>
            <a:fillRect/>
          </a:stretch>
        </p:blipFill>
        <p:spPr bwMode="auto">
          <a:xfrm>
            <a:off x="3276600" y="2895600"/>
            <a:ext cx="2952750"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Explosion 1 3">
            <a:hlinkClick r:id="rId3"/>
          </p:cNvPr>
          <p:cNvSpPr/>
          <p:nvPr/>
        </p:nvSpPr>
        <p:spPr>
          <a:xfrm>
            <a:off x="304800" y="5029200"/>
            <a:ext cx="1295400" cy="1066800"/>
          </a:xfrm>
          <a:prstGeom prst="irregularSeal1">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200" b="1" dirty="0"/>
              <a:t>Hyperlink</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504238" cy="5943600"/>
          </a:xfr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274320" indent="-274320" algn="ctr" fontAlgn="auto">
              <a:lnSpc>
                <a:spcPct val="90000"/>
              </a:lnSpc>
              <a:spcAft>
                <a:spcPts val="0"/>
              </a:spcAft>
              <a:buFont typeface="Wingdings 2"/>
              <a:buNone/>
              <a:defRPr/>
            </a:pPr>
            <a:r>
              <a:rPr lang="en-US" sz="3200" b="1" dirty="0" smtClean="0">
                <a:solidFill>
                  <a:srgbClr val="002060"/>
                </a:solidFill>
              </a:rPr>
              <a:t>A dog decided to nap in a manger full of fresh hay intended for the family ox. At the end of that long day, the tired ox returned to the stable to eat some of the hay in the manger, but the dog awoke and barked and bit so fiercely that the ox could not eat the hay. "You are mean and vicious,"  said the ox. "You don't eat hay, so why do you stop me from enjoying it?"</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Moral of the Story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990600" y="3352800"/>
            <a:ext cx="7239000" cy="21236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People often grudge others what they cannot enjoy themselves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rgbClr val="AC351A"/>
                </a:solidFill>
              </a:rPr>
              <a:t>Compare &amp; Contrast</a:t>
            </a:r>
          </a:p>
        </p:txBody>
      </p:sp>
      <p:graphicFrame>
        <p:nvGraphicFramePr>
          <p:cNvPr id="6" name="Diagram 5"/>
          <p:cNvGraphicFramePr/>
          <p:nvPr/>
        </p:nvGraphicFramePr>
        <p:xfrm>
          <a:off x="152400" y="1397000"/>
          <a:ext cx="8763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TextBox 3"/>
          <p:cNvSpPr txBox="1">
            <a:spLocks noChangeArrowheads="1"/>
          </p:cNvSpPr>
          <p:nvPr/>
        </p:nvSpPr>
        <p:spPr bwMode="auto">
          <a:xfrm>
            <a:off x="7391400" y="6477000"/>
            <a:ext cx="1600200" cy="246063"/>
          </a:xfrm>
          <a:prstGeom prst="rect">
            <a:avLst/>
          </a:prstGeom>
          <a:noFill/>
          <a:ln w="9525">
            <a:noFill/>
            <a:miter lim="800000"/>
            <a:headEnd/>
            <a:tailEnd/>
          </a:ln>
        </p:spPr>
        <p:txBody>
          <a:bodyPr>
            <a:spAutoFit/>
          </a:bodyPr>
          <a:lstStyle/>
          <a:p>
            <a:pPr algn="r"/>
            <a:r>
              <a:rPr lang="en-US" sz="1000">
                <a:latin typeface="Georgia" pitchFamily="18" charset="0"/>
              </a:rPr>
              <a:t>RC 2.5</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solidFill>
                  <a:srgbClr val="AC351A"/>
                </a:solidFill>
              </a:rPr>
              <a:t>Compare &amp; Contrast</a:t>
            </a:r>
          </a:p>
        </p:txBody>
      </p:sp>
      <p:graphicFrame>
        <p:nvGraphicFramePr>
          <p:cNvPr id="6" name="Diagram 5"/>
          <p:cNvGraphicFramePr/>
          <p:nvPr/>
        </p:nvGraphicFramePr>
        <p:xfrm>
          <a:off x="152400" y="1397000"/>
          <a:ext cx="8763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extBox 3"/>
          <p:cNvSpPr txBox="1">
            <a:spLocks noChangeArrowheads="1"/>
          </p:cNvSpPr>
          <p:nvPr/>
        </p:nvSpPr>
        <p:spPr bwMode="auto">
          <a:xfrm>
            <a:off x="7391400" y="6477000"/>
            <a:ext cx="1600200" cy="246063"/>
          </a:xfrm>
          <a:prstGeom prst="rect">
            <a:avLst/>
          </a:prstGeom>
          <a:noFill/>
          <a:ln w="9525">
            <a:noFill/>
            <a:miter lim="800000"/>
            <a:headEnd/>
            <a:tailEnd/>
          </a:ln>
        </p:spPr>
        <p:txBody>
          <a:bodyPr>
            <a:spAutoFit/>
          </a:bodyPr>
          <a:lstStyle/>
          <a:p>
            <a:pPr algn="r"/>
            <a:r>
              <a:rPr lang="en-US" sz="1000">
                <a:latin typeface="Georgia" pitchFamily="18" charset="0"/>
              </a:rPr>
              <a:t>RC 2.5</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solidFill>
                  <a:srgbClr val="AC351A"/>
                </a:solidFill>
              </a:rPr>
              <a:t>Compare &amp; Contrast</a:t>
            </a:r>
          </a:p>
        </p:txBody>
      </p:sp>
      <p:graphicFrame>
        <p:nvGraphicFramePr>
          <p:cNvPr id="6" name="Diagram 5"/>
          <p:cNvGraphicFramePr/>
          <p:nvPr/>
        </p:nvGraphicFramePr>
        <p:xfrm>
          <a:off x="152400" y="1397000"/>
          <a:ext cx="8763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TextBox 3"/>
          <p:cNvSpPr txBox="1">
            <a:spLocks noChangeArrowheads="1"/>
          </p:cNvSpPr>
          <p:nvPr/>
        </p:nvSpPr>
        <p:spPr bwMode="auto">
          <a:xfrm>
            <a:off x="7391400" y="6477000"/>
            <a:ext cx="1600200" cy="246063"/>
          </a:xfrm>
          <a:prstGeom prst="rect">
            <a:avLst/>
          </a:prstGeom>
          <a:noFill/>
          <a:ln w="9525">
            <a:noFill/>
            <a:miter lim="800000"/>
            <a:headEnd/>
            <a:tailEnd/>
          </a:ln>
        </p:spPr>
        <p:txBody>
          <a:bodyPr>
            <a:spAutoFit/>
          </a:bodyPr>
          <a:lstStyle/>
          <a:p>
            <a:pPr algn="r"/>
            <a:r>
              <a:rPr lang="en-US" sz="1000">
                <a:latin typeface="Georgia" pitchFamily="18" charset="0"/>
              </a:rPr>
              <a:t>RC 2.5</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solidFill>
                  <a:srgbClr val="AC351A"/>
                </a:solidFill>
              </a:rPr>
              <a:t>Compare &amp; Contrast</a:t>
            </a:r>
          </a:p>
        </p:txBody>
      </p:sp>
      <p:graphicFrame>
        <p:nvGraphicFramePr>
          <p:cNvPr id="6" name="Diagram 5"/>
          <p:cNvGraphicFramePr/>
          <p:nvPr/>
        </p:nvGraphicFramePr>
        <p:xfrm>
          <a:off x="152400" y="1397000"/>
          <a:ext cx="8763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TextBox 3"/>
          <p:cNvSpPr txBox="1">
            <a:spLocks noChangeArrowheads="1"/>
          </p:cNvSpPr>
          <p:nvPr/>
        </p:nvSpPr>
        <p:spPr bwMode="auto">
          <a:xfrm>
            <a:off x="7391400" y="6477000"/>
            <a:ext cx="1600200" cy="246063"/>
          </a:xfrm>
          <a:prstGeom prst="rect">
            <a:avLst/>
          </a:prstGeom>
          <a:noFill/>
          <a:ln w="9525">
            <a:noFill/>
            <a:miter lim="800000"/>
            <a:headEnd/>
            <a:tailEnd/>
          </a:ln>
        </p:spPr>
        <p:txBody>
          <a:bodyPr>
            <a:spAutoFit/>
          </a:bodyPr>
          <a:lstStyle/>
          <a:p>
            <a:pPr algn="r"/>
            <a:r>
              <a:rPr lang="en-US" sz="1000">
                <a:latin typeface="Georgia" pitchFamily="18" charset="0"/>
              </a:rPr>
              <a:t>RC 2.5</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solidFill>
                  <a:srgbClr val="AC351A"/>
                </a:solidFill>
              </a:rPr>
              <a:t>Compare &amp; Contrast</a:t>
            </a:r>
          </a:p>
        </p:txBody>
      </p:sp>
      <p:graphicFrame>
        <p:nvGraphicFramePr>
          <p:cNvPr id="6" name="Diagram 5"/>
          <p:cNvGraphicFramePr/>
          <p:nvPr/>
        </p:nvGraphicFramePr>
        <p:xfrm>
          <a:off x="152400" y="1397000"/>
          <a:ext cx="8763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TextBox 3"/>
          <p:cNvSpPr txBox="1">
            <a:spLocks noChangeArrowheads="1"/>
          </p:cNvSpPr>
          <p:nvPr/>
        </p:nvSpPr>
        <p:spPr bwMode="auto">
          <a:xfrm>
            <a:off x="7391400" y="6477000"/>
            <a:ext cx="1600200" cy="246063"/>
          </a:xfrm>
          <a:prstGeom prst="rect">
            <a:avLst/>
          </a:prstGeom>
          <a:noFill/>
          <a:ln w="9525">
            <a:noFill/>
            <a:miter lim="800000"/>
            <a:headEnd/>
            <a:tailEnd/>
          </a:ln>
        </p:spPr>
        <p:txBody>
          <a:bodyPr>
            <a:spAutoFit/>
          </a:bodyPr>
          <a:lstStyle/>
          <a:p>
            <a:pPr algn="r"/>
            <a:r>
              <a:rPr lang="en-US" sz="1000">
                <a:latin typeface="Georgia" pitchFamily="18" charset="0"/>
              </a:rPr>
              <a:t>RC 2.5</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Butterfly</Template>
  <TotalTime>247</TotalTime>
  <Words>1361</Words>
  <Application>Microsoft Macintosh PowerPoint</Application>
  <PresentationFormat>On-screen Show (4:3)</PresentationFormat>
  <Paragraphs>155</Paragraphs>
  <Slides>47</Slides>
  <Notes>8</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Civic</vt:lpstr>
      <vt:lpstr>Fables</vt:lpstr>
      <vt:lpstr>What is a Fable?</vt:lpstr>
      <vt:lpstr>Elements to Remember</vt:lpstr>
      <vt:lpstr>What is Personification?</vt:lpstr>
      <vt:lpstr>Compare &amp; Contrast</vt:lpstr>
      <vt:lpstr>Compare &amp; Contrast</vt:lpstr>
      <vt:lpstr>Compare &amp; Contrast</vt:lpstr>
      <vt:lpstr>Compare &amp; Contrast</vt:lpstr>
      <vt:lpstr>Compare &amp; Contrast</vt:lpstr>
      <vt:lpstr>Compare &amp; Contrast</vt:lpstr>
      <vt:lpstr>Aesop</vt:lpstr>
      <vt:lpstr>PowerPoint Presentation</vt:lpstr>
      <vt:lpstr>Examples</vt:lpstr>
      <vt:lpstr>Author’s Purpose</vt:lpstr>
      <vt:lpstr>The Bear and the Gardener</vt:lpstr>
      <vt:lpstr>PowerPoint Presentation</vt:lpstr>
      <vt:lpstr>PowerPoint Presentation</vt:lpstr>
      <vt:lpstr>Moral of the Story</vt:lpstr>
      <vt:lpstr>Elements</vt:lpstr>
      <vt:lpstr>Examples of Fables</vt:lpstr>
      <vt:lpstr>The Frog and the Ox</vt:lpstr>
      <vt:lpstr>PowerPoint Presentation</vt:lpstr>
      <vt:lpstr>Moral of the Story</vt:lpstr>
      <vt:lpstr>The Lion and the Mouse</vt:lpstr>
      <vt:lpstr>PowerPoint Presentation</vt:lpstr>
      <vt:lpstr>Moral of the Story</vt:lpstr>
      <vt:lpstr>A Blacksmith and his Dog</vt:lpstr>
      <vt:lpstr>PowerPoint Presentation</vt:lpstr>
      <vt:lpstr>Moral of the Story</vt:lpstr>
      <vt:lpstr>A Stag at the Pool</vt:lpstr>
      <vt:lpstr>PowerPoint Presentation</vt:lpstr>
      <vt:lpstr>Moral of the Story</vt:lpstr>
      <vt:lpstr>The Monkey and the Dolphin</vt:lpstr>
      <vt:lpstr>PowerPoint Presentation</vt:lpstr>
      <vt:lpstr>Moral of the Story</vt:lpstr>
      <vt:lpstr>The Fox and the Old Lion</vt:lpstr>
      <vt:lpstr>PowerPoint Presentation</vt:lpstr>
      <vt:lpstr>Moral of the Story</vt:lpstr>
      <vt:lpstr>The Oak and the Reeds</vt:lpstr>
      <vt:lpstr>PowerPoint Presentation</vt:lpstr>
      <vt:lpstr>Moral of the Story</vt:lpstr>
      <vt:lpstr>The Wind and the Sun</vt:lpstr>
      <vt:lpstr>PowerPoint Presentation</vt:lpstr>
      <vt:lpstr>Moral of the Story</vt:lpstr>
      <vt:lpstr>The Dog and the Manger</vt:lpstr>
      <vt:lpstr>PowerPoint Presentation</vt:lpstr>
      <vt:lpstr>Moral of the Story</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UCS UCS</cp:lastModifiedBy>
  <cp:revision>44</cp:revision>
  <dcterms:created xsi:type="dcterms:W3CDTF">2010-11-21T14:33:37Z</dcterms:created>
  <dcterms:modified xsi:type="dcterms:W3CDTF">2014-01-03T18:46:47Z</dcterms:modified>
</cp:coreProperties>
</file>